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av" ContentType="audio/x-wav"/>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9"/>
  </p:notesMasterIdLst>
  <p:sldIdLst>
    <p:sldId id="263" r:id="rId2"/>
    <p:sldId id="293" r:id="rId3"/>
    <p:sldId id="294" r:id="rId4"/>
    <p:sldId id="295" r:id="rId5"/>
    <p:sldId id="296" r:id="rId6"/>
    <p:sldId id="297" r:id="rId7"/>
    <p:sldId id="298" r:id="rId8"/>
    <p:sldId id="261"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12192000" cy="6858000"/>
  <p:notesSz cx="6858000" cy="9144000"/>
  <p:embeddedFontLst>
    <p:embeddedFont>
      <p:font typeface="Calibri" panose="020F0502020204030204" pitchFamily="34" charset="0"/>
      <p:regular r:id="rId40"/>
      <p:bold r:id="rId41"/>
      <p:italic r:id="rId42"/>
      <p:boldItalic r:id="rId43"/>
    </p:embeddedFont>
    <p:embeddedFont>
      <p:font typeface="Calibri Light" panose="020F0302020204030204" pitchFamily="34" charset="0"/>
      <p:regular r:id="rId44"/>
      <p:italic r:id="rId45"/>
    </p:embeddedFont>
    <p:embeddedFont>
      <p:font typeface="Curse Casual" panose="020B0606020101010101" pitchFamily="34" charset="77"/>
      <p:regular r:id="rId4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DC33"/>
    <a:srgbClr val="FFDC00"/>
    <a:srgbClr val="FFC600"/>
    <a:srgbClr val="FFF000"/>
    <a:srgbClr val="76767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63" autoAdjust="0"/>
    <p:restoredTop sz="84651" autoAdjust="0"/>
  </p:normalViewPr>
  <p:slideViewPr>
    <p:cSldViewPr snapToGrid="0">
      <p:cViewPr varScale="1">
        <p:scale>
          <a:sx n="91" d="100"/>
          <a:sy n="91" d="100"/>
        </p:scale>
        <p:origin x="208" y="232"/>
      </p:cViewPr>
      <p:guideLst/>
    </p:cSldViewPr>
  </p:slideViewPr>
  <p:outlineViewPr>
    <p:cViewPr>
      <p:scale>
        <a:sx n="33" d="100"/>
        <a:sy n="33" d="100"/>
      </p:scale>
      <p:origin x="0" y="0"/>
    </p:cViewPr>
  </p:outlineViewPr>
  <p:notesTextViewPr>
    <p:cViewPr>
      <p:scale>
        <a:sx n="100" d="100"/>
        <a:sy n="100" d="100"/>
      </p:scale>
      <p:origin x="0" y="-1232"/>
    </p:cViewPr>
  </p:notesTextViewPr>
  <p:sorterViewPr>
    <p:cViewPr>
      <p:scale>
        <a:sx n="100" d="100"/>
        <a:sy n="100" d="100"/>
      </p:scale>
      <p:origin x="0" y="0"/>
    </p:cViewPr>
  </p:sorterViewPr>
  <p:notesViewPr>
    <p:cSldViewPr snapToGrid="0">
      <p:cViewPr varScale="1">
        <p:scale>
          <a:sx n="84" d="100"/>
          <a:sy n="84" d="100"/>
        </p:scale>
        <p:origin x="3960" y="184"/>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audio1.wav>
</file>

<file path=ppt/media/audio2.wav>
</file>

<file path=ppt/media/audio3.wav>
</file>

<file path=ppt/media/hdphoto1.wdp>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Footer Placeholder 9">
            <a:extLst>
              <a:ext uri="{FF2B5EF4-FFF2-40B4-BE49-F238E27FC236}">
                <a16:creationId xmlns:a16="http://schemas.microsoft.com/office/drawing/2014/main" id="{84AD1592-6793-1046-A63F-CD4E9133A35B}"/>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B05DC038-E001-D443-88C5-5B0B87F9B319}"/>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7C4703-D7C3-AE45-9639-71011B275927}" type="datetimeFigureOut">
              <a:rPr lang="en-US" smtClean="0"/>
              <a:t>2/9/21</a:t>
            </a:fld>
            <a:endParaRPr lang="en-US"/>
          </a:p>
        </p:txBody>
      </p:sp>
      <p:sp>
        <p:nvSpPr>
          <p:cNvPr id="12" name="Notes Placeholder 11">
            <a:extLst>
              <a:ext uri="{FF2B5EF4-FFF2-40B4-BE49-F238E27FC236}">
                <a16:creationId xmlns:a16="http://schemas.microsoft.com/office/drawing/2014/main" id="{7BC3D353-3828-FB4C-B9AF-A19992671F2A}"/>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4E7871FB-BA4E-DE42-854C-811462C4C209}"/>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CEF148-4271-4C48-90C1-8DE074566842}" type="slidenum">
              <a:rPr lang="en-US" smtClean="0"/>
              <a:t>‹#›</a:t>
            </a:fld>
            <a:endParaRPr lang="en-US"/>
          </a:p>
        </p:txBody>
      </p:sp>
      <p:sp>
        <p:nvSpPr>
          <p:cNvPr id="14" name="Header Placeholder 13">
            <a:extLst>
              <a:ext uri="{FF2B5EF4-FFF2-40B4-BE49-F238E27FC236}">
                <a16:creationId xmlns:a16="http://schemas.microsoft.com/office/drawing/2014/main" id="{E8F0D45D-5ADB-DE4E-B294-4D0587D3973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15" name="Slide Image Placeholder 14">
            <a:extLst>
              <a:ext uri="{FF2B5EF4-FFF2-40B4-BE49-F238E27FC236}">
                <a16:creationId xmlns:a16="http://schemas.microsoft.com/office/drawing/2014/main" id="{B3828106-F628-ED45-8848-205BA5358831}"/>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Tree>
    <p:extLst>
      <p:ext uri="{BB962C8B-B14F-4D97-AF65-F5344CB8AC3E}">
        <p14:creationId xmlns:p14="http://schemas.microsoft.com/office/powerpoint/2010/main" val="297578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creazilla.com/"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1" kern="1200" dirty="0">
                <a:solidFill>
                  <a:schemeClr val="tx1"/>
                </a:solidFill>
                <a:effectLst/>
                <a:latin typeface="+mn-lt"/>
                <a:ea typeface="+mn-ea"/>
                <a:cs typeface="+mn-cs"/>
              </a:rPr>
              <a:t>This template is for educational, non-commercial purposes </a:t>
            </a:r>
            <a:r>
              <a:rPr lang="en-US" sz="1200" i="1" u="sng" kern="1200" dirty="0">
                <a:solidFill>
                  <a:schemeClr val="tx1"/>
                </a:solidFill>
                <a:effectLst/>
                <a:latin typeface="+mn-lt"/>
                <a:ea typeface="+mn-ea"/>
                <a:cs typeface="+mn-cs"/>
              </a:rPr>
              <a:t>only</a:t>
            </a:r>
            <a:r>
              <a:rPr lang="en-US" sz="1200" i="1" kern="1200" dirty="0">
                <a:solidFill>
                  <a:schemeClr val="tx1"/>
                </a:solidFill>
                <a:effectLst/>
                <a:latin typeface="+mn-lt"/>
                <a:ea typeface="+mn-ea"/>
                <a:cs typeface="+mn-cs"/>
              </a:rPr>
              <a:t>. For more free game templates like this one, visit </a:t>
            </a:r>
            <a:r>
              <a:rPr lang="en-US" sz="1200" b="1" i="1" kern="1200" dirty="0">
                <a:solidFill>
                  <a:schemeClr val="tx1"/>
                </a:solidFill>
                <a:effectLst/>
                <a:latin typeface="+mn-lt"/>
                <a:ea typeface="+mn-ea"/>
                <a:cs typeface="+mn-cs"/>
              </a:rPr>
              <a:t>https://</a:t>
            </a:r>
            <a:r>
              <a:rPr lang="en-US" sz="1200" b="1" i="1" kern="1200" dirty="0" err="1">
                <a:solidFill>
                  <a:schemeClr val="tx1"/>
                </a:solidFill>
                <a:effectLst/>
                <a:latin typeface="+mn-lt"/>
                <a:ea typeface="+mn-ea"/>
                <a:cs typeface="+mn-cs"/>
              </a:rPr>
              <a:t>www.taysteachingtoolkit.com</a:t>
            </a:r>
            <a:endParaRPr lang="en-US" sz="1200" b="1" i="1" kern="1200" dirty="0">
              <a:solidFill>
                <a:schemeClr val="tx1"/>
              </a:solidFill>
              <a:effectLst/>
              <a:latin typeface="+mn-lt"/>
              <a:ea typeface="+mn-ea"/>
              <a:cs typeface="+mn-cs"/>
            </a:endParaRPr>
          </a:p>
          <a:p>
            <a:endParaRPr lang="en-US" i="1" baseline="0"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1</a:t>
            </a:fld>
            <a:endParaRPr lang="en-US"/>
          </a:p>
        </p:txBody>
      </p:sp>
    </p:spTree>
    <p:extLst>
      <p:ext uri="{BB962C8B-B14F-4D97-AF65-F5344CB8AC3E}">
        <p14:creationId xmlns:p14="http://schemas.microsoft.com/office/powerpoint/2010/main" val="2818901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10</a:t>
            </a:fld>
            <a:endParaRPr lang="en-US"/>
          </a:p>
        </p:txBody>
      </p:sp>
    </p:spTree>
    <p:extLst>
      <p:ext uri="{BB962C8B-B14F-4D97-AF65-F5344CB8AC3E}">
        <p14:creationId xmlns:p14="http://schemas.microsoft.com/office/powerpoint/2010/main" val="391033964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11</a:t>
            </a:fld>
            <a:endParaRPr lang="en-US"/>
          </a:p>
        </p:txBody>
      </p:sp>
    </p:spTree>
    <p:extLst>
      <p:ext uri="{BB962C8B-B14F-4D97-AF65-F5344CB8AC3E}">
        <p14:creationId xmlns:p14="http://schemas.microsoft.com/office/powerpoint/2010/main" val="12020162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12</a:t>
            </a:fld>
            <a:endParaRPr lang="en-US"/>
          </a:p>
        </p:txBody>
      </p:sp>
    </p:spTree>
    <p:extLst>
      <p:ext uri="{BB962C8B-B14F-4D97-AF65-F5344CB8AC3E}">
        <p14:creationId xmlns:p14="http://schemas.microsoft.com/office/powerpoint/2010/main" val="1669503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13</a:t>
            </a:fld>
            <a:endParaRPr lang="en-US"/>
          </a:p>
        </p:txBody>
      </p:sp>
    </p:spTree>
    <p:extLst>
      <p:ext uri="{BB962C8B-B14F-4D97-AF65-F5344CB8AC3E}">
        <p14:creationId xmlns:p14="http://schemas.microsoft.com/office/powerpoint/2010/main" val="8373586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14</a:t>
            </a:fld>
            <a:endParaRPr lang="en-US"/>
          </a:p>
        </p:txBody>
      </p:sp>
    </p:spTree>
    <p:extLst>
      <p:ext uri="{BB962C8B-B14F-4D97-AF65-F5344CB8AC3E}">
        <p14:creationId xmlns:p14="http://schemas.microsoft.com/office/powerpoint/2010/main" val="36535827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15</a:t>
            </a:fld>
            <a:endParaRPr lang="en-US"/>
          </a:p>
        </p:txBody>
      </p:sp>
    </p:spTree>
    <p:extLst>
      <p:ext uri="{BB962C8B-B14F-4D97-AF65-F5344CB8AC3E}">
        <p14:creationId xmlns:p14="http://schemas.microsoft.com/office/powerpoint/2010/main" val="9089439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16</a:t>
            </a:fld>
            <a:endParaRPr lang="en-US"/>
          </a:p>
        </p:txBody>
      </p:sp>
    </p:spTree>
    <p:extLst>
      <p:ext uri="{BB962C8B-B14F-4D97-AF65-F5344CB8AC3E}">
        <p14:creationId xmlns:p14="http://schemas.microsoft.com/office/powerpoint/2010/main" val="23104750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17</a:t>
            </a:fld>
            <a:endParaRPr lang="en-US"/>
          </a:p>
        </p:txBody>
      </p:sp>
    </p:spTree>
    <p:extLst>
      <p:ext uri="{BB962C8B-B14F-4D97-AF65-F5344CB8AC3E}">
        <p14:creationId xmlns:p14="http://schemas.microsoft.com/office/powerpoint/2010/main" val="36938670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18</a:t>
            </a:fld>
            <a:endParaRPr lang="en-US"/>
          </a:p>
        </p:txBody>
      </p:sp>
    </p:spTree>
    <p:extLst>
      <p:ext uri="{BB962C8B-B14F-4D97-AF65-F5344CB8AC3E}">
        <p14:creationId xmlns:p14="http://schemas.microsoft.com/office/powerpoint/2010/main" val="5233194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19</a:t>
            </a:fld>
            <a:endParaRPr lang="en-US"/>
          </a:p>
        </p:txBody>
      </p:sp>
    </p:spTree>
    <p:extLst>
      <p:ext uri="{BB962C8B-B14F-4D97-AF65-F5344CB8AC3E}">
        <p14:creationId xmlns:p14="http://schemas.microsoft.com/office/powerpoint/2010/main" val="19449638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2</a:t>
            </a:fld>
            <a:endParaRPr lang="en-US"/>
          </a:p>
        </p:txBody>
      </p:sp>
    </p:spTree>
    <p:extLst>
      <p:ext uri="{BB962C8B-B14F-4D97-AF65-F5344CB8AC3E}">
        <p14:creationId xmlns:p14="http://schemas.microsoft.com/office/powerpoint/2010/main" val="18826176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20</a:t>
            </a:fld>
            <a:endParaRPr lang="en-US"/>
          </a:p>
        </p:txBody>
      </p:sp>
    </p:spTree>
    <p:extLst>
      <p:ext uri="{BB962C8B-B14F-4D97-AF65-F5344CB8AC3E}">
        <p14:creationId xmlns:p14="http://schemas.microsoft.com/office/powerpoint/2010/main" val="26431599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21</a:t>
            </a:fld>
            <a:endParaRPr lang="en-US"/>
          </a:p>
        </p:txBody>
      </p:sp>
    </p:spTree>
    <p:extLst>
      <p:ext uri="{BB962C8B-B14F-4D97-AF65-F5344CB8AC3E}">
        <p14:creationId xmlns:p14="http://schemas.microsoft.com/office/powerpoint/2010/main" val="38489846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22</a:t>
            </a:fld>
            <a:endParaRPr lang="en-US"/>
          </a:p>
        </p:txBody>
      </p:sp>
    </p:spTree>
    <p:extLst>
      <p:ext uri="{BB962C8B-B14F-4D97-AF65-F5344CB8AC3E}">
        <p14:creationId xmlns:p14="http://schemas.microsoft.com/office/powerpoint/2010/main" val="3013808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23</a:t>
            </a:fld>
            <a:endParaRPr lang="en-US"/>
          </a:p>
        </p:txBody>
      </p:sp>
    </p:spTree>
    <p:extLst>
      <p:ext uri="{BB962C8B-B14F-4D97-AF65-F5344CB8AC3E}">
        <p14:creationId xmlns:p14="http://schemas.microsoft.com/office/powerpoint/2010/main" val="29555245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24</a:t>
            </a:fld>
            <a:endParaRPr lang="en-US"/>
          </a:p>
        </p:txBody>
      </p:sp>
    </p:spTree>
    <p:extLst>
      <p:ext uri="{BB962C8B-B14F-4D97-AF65-F5344CB8AC3E}">
        <p14:creationId xmlns:p14="http://schemas.microsoft.com/office/powerpoint/2010/main" val="16389345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25</a:t>
            </a:fld>
            <a:endParaRPr lang="en-US"/>
          </a:p>
        </p:txBody>
      </p:sp>
    </p:spTree>
    <p:extLst>
      <p:ext uri="{BB962C8B-B14F-4D97-AF65-F5344CB8AC3E}">
        <p14:creationId xmlns:p14="http://schemas.microsoft.com/office/powerpoint/2010/main" val="1839186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26</a:t>
            </a:fld>
            <a:endParaRPr lang="en-US"/>
          </a:p>
        </p:txBody>
      </p:sp>
    </p:spTree>
    <p:extLst>
      <p:ext uri="{BB962C8B-B14F-4D97-AF65-F5344CB8AC3E}">
        <p14:creationId xmlns:p14="http://schemas.microsoft.com/office/powerpoint/2010/main" val="7305139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27</a:t>
            </a:fld>
            <a:endParaRPr lang="en-US"/>
          </a:p>
        </p:txBody>
      </p:sp>
    </p:spTree>
    <p:extLst>
      <p:ext uri="{BB962C8B-B14F-4D97-AF65-F5344CB8AC3E}">
        <p14:creationId xmlns:p14="http://schemas.microsoft.com/office/powerpoint/2010/main" val="40133852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28</a:t>
            </a:fld>
            <a:endParaRPr lang="en-US"/>
          </a:p>
        </p:txBody>
      </p:sp>
    </p:spTree>
    <p:extLst>
      <p:ext uri="{BB962C8B-B14F-4D97-AF65-F5344CB8AC3E}">
        <p14:creationId xmlns:p14="http://schemas.microsoft.com/office/powerpoint/2010/main" val="39508049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29</a:t>
            </a:fld>
            <a:endParaRPr lang="en-US"/>
          </a:p>
        </p:txBody>
      </p:sp>
    </p:spTree>
    <p:extLst>
      <p:ext uri="{BB962C8B-B14F-4D97-AF65-F5344CB8AC3E}">
        <p14:creationId xmlns:p14="http://schemas.microsoft.com/office/powerpoint/2010/main" val="1475443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3</a:t>
            </a:fld>
            <a:endParaRPr lang="en-US"/>
          </a:p>
        </p:txBody>
      </p:sp>
    </p:spTree>
    <p:extLst>
      <p:ext uri="{BB962C8B-B14F-4D97-AF65-F5344CB8AC3E}">
        <p14:creationId xmlns:p14="http://schemas.microsoft.com/office/powerpoint/2010/main" val="108024585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30</a:t>
            </a:fld>
            <a:endParaRPr lang="en-US"/>
          </a:p>
        </p:txBody>
      </p:sp>
    </p:spTree>
    <p:extLst>
      <p:ext uri="{BB962C8B-B14F-4D97-AF65-F5344CB8AC3E}">
        <p14:creationId xmlns:p14="http://schemas.microsoft.com/office/powerpoint/2010/main" val="420659767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31</a:t>
            </a:fld>
            <a:endParaRPr lang="en-US"/>
          </a:p>
        </p:txBody>
      </p:sp>
    </p:spTree>
    <p:extLst>
      <p:ext uri="{BB962C8B-B14F-4D97-AF65-F5344CB8AC3E}">
        <p14:creationId xmlns:p14="http://schemas.microsoft.com/office/powerpoint/2010/main" val="164438377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32</a:t>
            </a:fld>
            <a:endParaRPr lang="en-US"/>
          </a:p>
        </p:txBody>
      </p:sp>
    </p:spTree>
    <p:extLst>
      <p:ext uri="{BB962C8B-B14F-4D97-AF65-F5344CB8AC3E}">
        <p14:creationId xmlns:p14="http://schemas.microsoft.com/office/powerpoint/2010/main" val="326723656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33</a:t>
            </a:fld>
            <a:endParaRPr lang="en-US"/>
          </a:p>
        </p:txBody>
      </p:sp>
    </p:spTree>
    <p:extLst>
      <p:ext uri="{BB962C8B-B14F-4D97-AF65-F5344CB8AC3E}">
        <p14:creationId xmlns:p14="http://schemas.microsoft.com/office/powerpoint/2010/main" val="123177684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34</a:t>
            </a:fld>
            <a:endParaRPr lang="en-US"/>
          </a:p>
        </p:txBody>
      </p:sp>
    </p:spTree>
    <p:extLst>
      <p:ext uri="{BB962C8B-B14F-4D97-AF65-F5344CB8AC3E}">
        <p14:creationId xmlns:p14="http://schemas.microsoft.com/office/powerpoint/2010/main" val="231610758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35</a:t>
            </a:fld>
            <a:endParaRPr lang="en-US"/>
          </a:p>
        </p:txBody>
      </p:sp>
    </p:spTree>
    <p:extLst>
      <p:ext uri="{BB962C8B-B14F-4D97-AF65-F5344CB8AC3E}">
        <p14:creationId xmlns:p14="http://schemas.microsoft.com/office/powerpoint/2010/main" val="315410074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36</a:t>
            </a:fld>
            <a:endParaRPr lang="en-US"/>
          </a:p>
        </p:txBody>
      </p:sp>
    </p:spTree>
    <p:extLst>
      <p:ext uri="{BB962C8B-B14F-4D97-AF65-F5344CB8AC3E}">
        <p14:creationId xmlns:p14="http://schemas.microsoft.com/office/powerpoint/2010/main" val="120809222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37</a:t>
            </a:fld>
            <a:endParaRPr lang="en-US"/>
          </a:p>
        </p:txBody>
      </p:sp>
    </p:spTree>
    <p:extLst>
      <p:ext uri="{BB962C8B-B14F-4D97-AF65-F5344CB8AC3E}">
        <p14:creationId xmlns:p14="http://schemas.microsoft.com/office/powerpoint/2010/main" val="30977025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4</a:t>
            </a:fld>
            <a:endParaRPr lang="en-US"/>
          </a:p>
        </p:txBody>
      </p:sp>
    </p:spTree>
    <p:extLst>
      <p:ext uri="{BB962C8B-B14F-4D97-AF65-F5344CB8AC3E}">
        <p14:creationId xmlns:p14="http://schemas.microsoft.com/office/powerpoint/2010/main" val="6415460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5</a:t>
            </a:fld>
            <a:endParaRPr lang="en-US"/>
          </a:p>
        </p:txBody>
      </p:sp>
    </p:spTree>
    <p:extLst>
      <p:ext uri="{BB962C8B-B14F-4D97-AF65-F5344CB8AC3E}">
        <p14:creationId xmlns:p14="http://schemas.microsoft.com/office/powerpoint/2010/main" val="21596332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6</a:t>
            </a:fld>
            <a:endParaRPr lang="en-US"/>
          </a:p>
        </p:txBody>
      </p:sp>
    </p:spTree>
    <p:extLst>
      <p:ext uri="{BB962C8B-B14F-4D97-AF65-F5344CB8AC3E}">
        <p14:creationId xmlns:p14="http://schemas.microsoft.com/office/powerpoint/2010/main" val="30548749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I say ”Then, the next person goes.” I mean the next person reads the same word/sentence on the screen. The order of students reading is up to you and what makes the most sense for your class.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Feel free to adjust the instructions as needed for your class.</a:t>
            </a:r>
          </a:p>
          <a:p>
            <a:endParaRPr lang="en-US" sz="1200" b="0" i="1"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7</a:t>
            </a:fld>
            <a:endParaRPr lang="en-US"/>
          </a:p>
        </p:txBody>
      </p:sp>
    </p:spTree>
    <p:extLst>
      <p:ext uri="{BB962C8B-B14F-4D97-AF65-F5344CB8AC3E}">
        <p14:creationId xmlns:p14="http://schemas.microsoft.com/office/powerpoint/2010/main" val="2869874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8</a:t>
            </a:fld>
            <a:endParaRPr lang="en-US"/>
          </a:p>
        </p:txBody>
      </p:sp>
    </p:spTree>
    <p:extLst>
      <p:ext uri="{BB962C8B-B14F-4D97-AF65-F5344CB8AC3E}">
        <p14:creationId xmlns:p14="http://schemas.microsoft.com/office/powerpoint/2010/main" val="7830987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685800" y="1143000"/>
            <a:ext cx="5486400" cy="3086100"/>
          </a:xfrm>
          <a:prstGeom prst="rect">
            <a:avLst/>
          </a:prstGeom>
        </p:spPr>
      </p:sp>
      <p:sp>
        <p:nvSpPr>
          <p:cNvPr id="3" name="슬라이드 노트 개체 틀 2"/>
          <p:cNvSpPr>
            <a:spLocks noGrp="1"/>
          </p:cNvSpPr>
          <p:nvPr>
            <p:ph type="body" idx="1"/>
          </p:nvPr>
        </p:nvSpPr>
        <p:spPr>
          <a:xfrm>
            <a:off x="685800" y="4400550"/>
            <a:ext cx="5486400" cy="3600450"/>
          </a:xfrm>
          <a:prstGeom prst="rect">
            <a:avLst/>
          </a:prstGeom>
        </p:spPr>
        <p:txBody>
          <a:bodyPr/>
          <a:lstStyle/>
          <a:p>
            <a:r>
              <a:rPr lang="en-US" sz="1200" b="1" i="0" kern="1200" dirty="0">
                <a:solidFill>
                  <a:schemeClr val="tx1"/>
                </a:solidFill>
                <a:effectLst/>
                <a:latin typeface="+mn-lt"/>
                <a:ea typeface="+mn-ea"/>
                <a:cs typeface="+mn-cs"/>
              </a:rPr>
              <a:t>TEACHER NOTES: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Replace the text in the box with your key vocabulary/sentences.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OR if you want to make it into a speaking activity, delete the text and put an image in the box.</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When playing the game, click/press the spacebar to send in the dark clouds.</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Students start reading the text in the box </a:t>
            </a:r>
            <a:r>
              <a:rPr lang="en-US" sz="1200" b="0" i="0" u="sng" kern="1200" dirty="0">
                <a:solidFill>
                  <a:schemeClr val="tx1"/>
                </a:solidFill>
                <a:effectLst/>
                <a:latin typeface="+mn-lt"/>
                <a:ea typeface="+mn-ea"/>
                <a:cs typeface="+mn-cs"/>
              </a:rPr>
              <a:t>after</a:t>
            </a:r>
            <a:r>
              <a:rPr lang="en-US" sz="1200" b="0" i="0" kern="1200" dirty="0">
                <a:solidFill>
                  <a:schemeClr val="tx1"/>
                </a:solidFill>
                <a:effectLst/>
                <a:latin typeface="+mn-lt"/>
                <a:ea typeface="+mn-ea"/>
                <a:cs typeface="+mn-cs"/>
              </a:rPr>
              <a:t> the dark cloud music </a:t>
            </a:r>
            <a:r>
              <a:rPr lang="en-US" sz="1200" b="0" i="0" u="sng" kern="1200" dirty="0">
                <a:solidFill>
                  <a:schemeClr val="tx1"/>
                </a:solidFill>
                <a:effectLst/>
                <a:latin typeface="+mn-lt"/>
                <a:ea typeface="+mn-ea"/>
                <a:cs typeface="+mn-cs"/>
              </a:rPr>
              <a:t>stops</a:t>
            </a:r>
            <a:r>
              <a:rPr lang="en-US" sz="1200" b="0" i="0" kern="1200" dirty="0">
                <a:solidFill>
                  <a:schemeClr val="tx1"/>
                </a:solidFill>
                <a:effectLst/>
                <a:latin typeface="+mn-lt"/>
                <a:ea typeface="+mn-ea"/>
                <a:cs typeface="+mn-cs"/>
              </a:rPr>
              <a:t>.</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Lightning will strike </a:t>
            </a:r>
            <a:r>
              <a:rPr lang="en-US" sz="1200" b="0" i="0" u="sng" kern="1200" dirty="0">
                <a:solidFill>
                  <a:schemeClr val="tx1"/>
                </a:solidFill>
                <a:effectLst/>
                <a:latin typeface="+mn-lt"/>
                <a:ea typeface="+mn-ea"/>
                <a:cs typeface="+mn-cs"/>
              </a:rPr>
              <a:t>automatically</a:t>
            </a:r>
            <a:r>
              <a:rPr lang="en-US" sz="1200" b="0" i="0" kern="1200" dirty="0">
                <a:solidFill>
                  <a:schemeClr val="tx1"/>
                </a:solidFill>
                <a:effectLst/>
                <a:latin typeface="+mn-lt"/>
                <a:ea typeface="+mn-ea"/>
                <a:cs typeface="+mn-cs"/>
              </a:rPr>
              <a:t> after the dark clouds appear, no need to click again. The time when it strikes is different on each slide (view the animation pane to view or change the timing).</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After the lightning strikes Billy and the student reading sits down, click/press the spacebar to go to the next slide.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Currently, there are 30 game slides in total (meant for 31 students). However, feel free to add or delete slides as needed for the number of students in your class.</a:t>
            </a:r>
            <a:endParaRPr lang="en-US" sz="1200" b="0" i="0" kern="1200" baseline="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you want to adjust the time of when the lightning strikes, go to the “Animations” tab and open the ”Animation Pane.” Then, click on the “Lightning Strike” animation and adjust the </a:t>
            </a:r>
            <a:r>
              <a:rPr lang="en-US" sz="1200" b="0" i="0" u="sng" kern="1200" baseline="0" dirty="0">
                <a:solidFill>
                  <a:schemeClr val="tx1"/>
                </a:solidFill>
                <a:effectLst/>
                <a:latin typeface="+mn-lt"/>
                <a:ea typeface="+mn-ea"/>
                <a:cs typeface="+mn-cs"/>
              </a:rPr>
              <a:t>delay time</a:t>
            </a:r>
            <a:r>
              <a:rPr lang="en-US" sz="1200" b="0" i="0" kern="1200" baseline="0" dirty="0">
                <a:solidFill>
                  <a:schemeClr val="tx1"/>
                </a:solidFill>
                <a:effectLst/>
                <a:latin typeface="+mn-lt"/>
                <a:ea typeface="+mn-ea"/>
                <a:cs typeface="+mn-cs"/>
              </a:rPr>
              <a:t> in the timing window.</a:t>
            </a:r>
          </a:p>
          <a:p>
            <a:pPr marL="171450" indent="-171450">
              <a:buFont typeface="Arial" panose="020B0604020202020204" pitchFamily="34" charset="0"/>
              <a:buChar char="•"/>
            </a:pPr>
            <a:r>
              <a:rPr lang="en-US" sz="1200" b="0" i="0" kern="1200" baseline="0" dirty="0">
                <a:solidFill>
                  <a:schemeClr val="tx1"/>
                </a:solidFill>
                <a:effectLst/>
                <a:latin typeface="+mn-lt"/>
                <a:ea typeface="+mn-ea"/>
                <a:cs typeface="+mn-cs"/>
              </a:rPr>
              <a:t>If using the game more than once with the same class and are worried students will remember the lightning strike timing on each slide, no need to adjust the times of each lightning strike animation, just reorder the slides to save time and make the game feel fresh.</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1" kern="1200" dirty="0">
                <a:solidFill>
                  <a:schemeClr val="tx1"/>
                </a:solidFill>
                <a:effectLst/>
                <a:latin typeface="+mn-lt"/>
                <a:ea typeface="+mn-ea"/>
                <a:cs typeface="+mn-cs"/>
              </a:rPr>
              <a:t>Skeleton image designed by </a:t>
            </a:r>
            <a:r>
              <a:rPr lang="en-US" sz="1200" b="1" i="1" kern="1200" dirty="0">
                <a:solidFill>
                  <a:schemeClr val="tx1"/>
                </a:solidFill>
                <a:effectLst/>
                <a:latin typeface="+mn-lt"/>
                <a:ea typeface="+mn-ea"/>
                <a:cs typeface="+mn-cs"/>
                <a:hlinkClick r:id="rId3"/>
              </a:rPr>
              <a:t>creazilla.com</a:t>
            </a:r>
            <a:endParaRPr lang="en-US" b="1" i="1" dirty="0"/>
          </a:p>
        </p:txBody>
      </p:sp>
      <p:sp>
        <p:nvSpPr>
          <p:cNvPr id="4" name="슬라이드 번호 개체 틀 3"/>
          <p:cNvSpPr>
            <a:spLocks noGrp="1"/>
          </p:cNvSpPr>
          <p:nvPr>
            <p:ph type="sldNum" sz="quarter" idx="10"/>
          </p:nvPr>
        </p:nvSpPr>
        <p:spPr>
          <a:xfrm>
            <a:off x="3884613" y="8685213"/>
            <a:ext cx="2971800" cy="458787"/>
          </a:xfrm>
          <a:prstGeom prst="rect">
            <a:avLst/>
          </a:prstGeom>
        </p:spPr>
        <p:txBody>
          <a:bodyPr/>
          <a:lstStyle/>
          <a:p>
            <a:fld id="{F5B674DB-33C6-466A-9357-F7C66F65A4B9}" type="slidenum">
              <a:rPr lang="en-US" smtClean="0"/>
              <a:t>9</a:t>
            </a:fld>
            <a:endParaRPr lang="en-US"/>
          </a:p>
        </p:txBody>
      </p:sp>
    </p:spTree>
    <p:extLst>
      <p:ext uri="{BB962C8B-B14F-4D97-AF65-F5344CB8AC3E}">
        <p14:creationId xmlns:p14="http://schemas.microsoft.com/office/powerpoint/2010/main" val="13882696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endParaRPr lang="en-US"/>
          </a:p>
        </p:txBody>
      </p:sp>
      <p:sp>
        <p:nvSpPr>
          <p:cNvPr id="3" name="부제목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endParaRPr lang="en-US"/>
          </a:p>
        </p:txBody>
      </p:sp>
      <p:sp>
        <p:nvSpPr>
          <p:cNvPr id="4" name="날짜 개체 틀 3"/>
          <p:cNvSpPr>
            <a:spLocks noGrp="1"/>
          </p:cNvSpPr>
          <p:nvPr>
            <p:ph type="dt" sz="half" idx="10"/>
          </p:nvPr>
        </p:nvSpPr>
        <p:spPr/>
        <p:txBody>
          <a:bodyPr/>
          <a:lstStyle/>
          <a:p>
            <a:fld id="{9F24E9CE-3115-408B-A09A-0CBECDDA196C}" type="datetimeFigureOut">
              <a:rPr lang="en-US" smtClean="0"/>
              <a:t>2/9/21</a:t>
            </a:fld>
            <a:endParaRPr lang="en-US"/>
          </a:p>
        </p:txBody>
      </p:sp>
      <p:sp>
        <p:nvSpPr>
          <p:cNvPr id="5" name="바닥글 개체 틀 4"/>
          <p:cNvSpPr>
            <a:spLocks noGrp="1"/>
          </p:cNvSpPr>
          <p:nvPr>
            <p:ph type="ftr" sz="quarter" idx="11"/>
          </p:nvPr>
        </p:nvSpPr>
        <p:spPr/>
        <p:txBody>
          <a:bodyPr/>
          <a:lstStyle/>
          <a:p>
            <a:endParaRPr lang="en-US"/>
          </a:p>
        </p:txBody>
      </p:sp>
      <p:sp>
        <p:nvSpPr>
          <p:cNvPr id="6" name="슬라이드 번호 개체 틀 5"/>
          <p:cNvSpPr>
            <a:spLocks noGrp="1"/>
          </p:cNvSpPr>
          <p:nvPr>
            <p:ph type="sldNum" sz="quarter" idx="12"/>
          </p:nvPr>
        </p:nvSpPr>
        <p:spPr/>
        <p:txBody>
          <a:bodyPr/>
          <a:lstStyle/>
          <a:p>
            <a:fld id="{A55B19D1-58CE-4D95-8788-B67A91CB8405}" type="slidenum">
              <a:rPr lang="en-US" smtClean="0"/>
              <a:t>‹#›</a:t>
            </a:fld>
            <a:endParaRPr lang="en-US"/>
          </a:p>
        </p:txBody>
      </p:sp>
    </p:spTree>
    <p:extLst>
      <p:ext uri="{BB962C8B-B14F-4D97-AF65-F5344CB8AC3E}">
        <p14:creationId xmlns:p14="http://schemas.microsoft.com/office/powerpoint/2010/main" val="3028262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endParaRPr lang="en-US"/>
          </a:p>
        </p:txBody>
      </p:sp>
      <p:sp>
        <p:nvSpPr>
          <p:cNvPr id="3" name="세로 텍스트 개체 틀 2"/>
          <p:cNvSpPr>
            <a:spLocks noGrp="1"/>
          </p:cNvSpPr>
          <p:nvPr>
            <p:ph type="body" orient="vert" idx="1"/>
          </p:nvPr>
        </p:nvSpPr>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a:p>
        </p:txBody>
      </p:sp>
      <p:sp>
        <p:nvSpPr>
          <p:cNvPr id="4" name="날짜 개체 틀 3"/>
          <p:cNvSpPr>
            <a:spLocks noGrp="1"/>
          </p:cNvSpPr>
          <p:nvPr>
            <p:ph type="dt" sz="half" idx="10"/>
          </p:nvPr>
        </p:nvSpPr>
        <p:spPr/>
        <p:txBody>
          <a:bodyPr/>
          <a:lstStyle/>
          <a:p>
            <a:fld id="{9F24E9CE-3115-408B-A09A-0CBECDDA196C}" type="datetimeFigureOut">
              <a:rPr lang="en-US" smtClean="0"/>
              <a:t>2/9/21</a:t>
            </a:fld>
            <a:endParaRPr lang="en-US"/>
          </a:p>
        </p:txBody>
      </p:sp>
      <p:sp>
        <p:nvSpPr>
          <p:cNvPr id="5" name="바닥글 개체 틀 4"/>
          <p:cNvSpPr>
            <a:spLocks noGrp="1"/>
          </p:cNvSpPr>
          <p:nvPr>
            <p:ph type="ftr" sz="quarter" idx="11"/>
          </p:nvPr>
        </p:nvSpPr>
        <p:spPr/>
        <p:txBody>
          <a:bodyPr/>
          <a:lstStyle/>
          <a:p>
            <a:endParaRPr lang="en-US"/>
          </a:p>
        </p:txBody>
      </p:sp>
      <p:sp>
        <p:nvSpPr>
          <p:cNvPr id="6" name="슬라이드 번호 개체 틀 5"/>
          <p:cNvSpPr>
            <a:spLocks noGrp="1"/>
          </p:cNvSpPr>
          <p:nvPr>
            <p:ph type="sldNum" sz="quarter" idx="12"/>
          </p:nvPr>
        </p:nvSpPr>
        <p:spPr/>
        <p:txBody>
          <a:bodyPr/>
          <a:lstStyle/>
          <a:p>
            <a:fld id="{A55B19D1-58CE-4D95-8788-B67A91CB8405}" type="slidenum">
              <a:rPr lang="en-US" smtClean="0"/>
              <a:t>‹#›</a:t>
            </a:fld>
            <a:endParaRPr lang="en-US"/>
          </a:p>
        </p:txBody>
      </p:sp>
    </p:spTree>
    <p:extLst>
      <p:ext uri="{BB962C8B-B14F-4D97-AF65-F5344CB8AC3E}">
        <p14:creationId xmlns:p14="http://schemas.microsoft.com/office/powerpoint/2010/main" val="3693533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p:cNvSpPr>
            <a:spLocks noGrp="1"/>
          </p:cNvSpPr>
          <p:nvPr>
            <p:ph type="title" orient="vert"/>
          </p:nvPr>
        </p:nvSpPr>
        <p:spPr>
          <a:xfrm>
            <a:off x="8724900" y="365125"/>
            <a:ext cx="2628900" cy="5811838"/>
          </a:xfrm>
        </p:spPr>
        <p:txBody>
          <a:bodyPr vert="eaVert"/>
          <a:lstStyle/>
          <a:p>
            <a:r>
              <a:rPr lang="ko-KR" altLang="en-US"/>
              <a:t>마스터 제목 스타일 편집</a:t>
            </a:r>
            <a:endParaRPr lang="en-US"/>
          </a:p>
        </p:txBody>
      </p:sp>
      <p:sp>
        <p:nvSpPr>
          <p:cNvPr id="3" name="세로 텍스트 개체 틀 2"/>
          <p:cNvSpPr>
            <a:spLocks noGrp="1"/>
          </p:cNvSpPr>
          <p:nvPr>
            <p:ph type="body" orient="vert" idx="1"/>
          </p:nvPr>
        </p:nvSpPr>
        <p:spPr>
          <a:xfrm>
            <a:off x="838200" y="365125"/>
            <a:ext cx="7734300" cy="5811838"/>
          </a:xfrm>
        </p:spPr>
        <p:txBody>
          <a:bodyPr vert="eaVert"/>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a:p>
        </p:txBody>
      </p:sp>
      <p:sp>
        <p:nvSpPr>
          <p:cNvPr id="4" name="날짜 개체 틀 3"/>
          <p:cNvSpPr>
            <a:spLocks noGrp="1"/>
          </p:cNvSpPr>
          <p:nvPr>
            <p:ph type="dt" sz="half" idx="10"/>
          </p:nvPr>
        </p:nvSpPr>
        <p:spPr/>
        <p:txBody>
          <a:bodyPr/>
          <a:lstStyle/>
          <a:p>
            <a:fld id="{9F24E9CE-3115-408B-A09A-0CBECDDA196C}" type="datetimeFigureOut">
              <a:rPr lang="en-US" smtClean="0"/>
              <a:t>2/9/21</a:t>
            </a:fld>
            <a:endParaRPr lang="en-US"/>
          </a:p>
        </p:txBody>
      </p:sp>
      <p:sp>
        <p:nvSpPr>
          <p:cNvPr id="5" name="바닥글 개체 틀 4"/>
          <p:cNvSpPr>
            <a:spLocks noGrp="1"/>
          </p:cNvSpPr>
          <p:nvPr>
            <p:ph type="ftr" sz="quarter" idx="11"/>
          </p:nvPr>
        </p:nvSpPr>
        <p:spPr/>
        <p:txBody>
          <a:bodyPr/>
          <a:lstStyle/>
          <a:p>
            <a:endParaRPr lang="en-US"/>
          </a:p>
        </p:txBody>
      </p:sp>
      <p:sp>
        <p:nvSpPr>
          <p:cNvPr id="6" name="슬라이드 번호 개체 틀 5"/>
          <p:cNvSpPr>
            <a:spLocks noGrp="1"/>
          </p:cNvSpPr>
          <p:nvPr>
            <p:ph type="sldNum" sz="quarter" idx="12"/>
          </p:nvPr>
        </p:nvSpPr>
        <p:spPr/>
        <p:txBody>
          <a:bodyPr/>
          <a:lstStyle/>
          <a:p>
            <a:fld id="{A55B19D1-58CE-4D95-8788-B67A91CB8405}" type="slidenum">
              <a:rPr lang="en-US" smtClean="0"/>
              <a:t>‹#›</a:t>
            </a:fld>
            <a:endParaRPr lang="en-US"/>
          </a:p>
        </p:txBody>
      </p:sp>
    </p:spTree>
    <p:extLst>
      <p:ext uri="{BB962C8B-B14F-4D97-AF65-F5344CB8AC3E}">
        <p14:creationId xmlns:p14="http://schemas.microsoft.com/office/powerpoint/2010/main" val="12408940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endParaRPr lang="en-US"/>
          </a:p>
        </p:txBody>
      </p:sp>
      <p:sp>
        <p:nvSpPr>
          <p:cNvPr id="3" name="내용 개체 틀 2"/>
          <p:cNvSpPr>
            <a:spLocks noGrp="1"/>
          </p:cNvSpPr>
          <p:nvPr>
            <p:ph idx="1"/>
          </p:nvPr>
        </p:nvSpPr>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a:p>
        </p:txBody>
      </p:sp>
      <p:sp>
        <p:nvSpPr>
          <p:cNvPr id="4" name="날짜 개체 틀 3"/>
          <p:cNvSpPr>
            <a:spLocks noGrp="1"/>
          </p:cNvSpPr>
          <p:nvPr>
            <p:ph type="dt" sz="half" idx="10"/>
          </p:nvPr>
        </p:nvSpPr>
        <p:spPr/>
        <p:txBody>
          <a:bodyPr/>
          <a:lstStyle/>
          <a:p>
            <a:fld id="{9F24E9CE-3115-408B-A09A-0CBECDDA196C}" type="datetimeFigureOut">
              <a:rPr lang="en-US" smtClean="0"/>
              <a:t>2/9/21</a:t>
            </a:fld>
            <a:endParaRPr lang="en-US"/>
          </a:p>
        </p:txBody>
      </p:sp>
      <p:sp>
        <p:nvSpPr>
          <p:cNvPr id="5" name="바닥글 개체 틀 4"/>
          <p:cNvSpPr>
            <a:spLocks noGrp="1"/>
          </p:cNvSpPr>
          <p:nvPr>
            <p:ph type="ftr" sz="quarter" idx="11"/>
          </p:nvPr>
        </p:nvSpPr>
        <p:spPr/>
        <p:txBody>
          <a:bodyPr/>
          <a:lstStyle/>
          <a:p>
            <a:endParaRPr lang="en-US"/>
          </a:p>
        </p:txBody>
      </p:sp>
      <p:sp>
        <p:nvSpPr>
          <p:cNvPr id="6" name="슬라이드 번호 개체 틀 5"/>
          <p:cNvSpPr>
            <a:spLocks noGrp="1"/>
          </p:cNvSpPr>
          <p:nvPr>
            <p:ph type="sldNum" sz="quarter" idx="12"/>
          </p:nvPr>
        </p:nvSpPr>
        <p:spPr/>
        <p:txBody>
          <a:bodyPr/>
          <a:lstStyle/>
          <a:p>
            <a:fld id="{A55B19D1-58CE-4D95-8788-B67A91CB8405}" type="slidenum">
              <a:rPr lang="en-US" smtClean="0"/>
              <a:t>‹#›</a:t>
            </a:fld>
            <a:endParaRPr lang="en-US"/>
          </a:p>
        </p:txBody>
      </p:sp>
    </p:spTree>
    <p:extLst>
      <p:ext uri="{BB962C8B-B14F-4D97-AF65-F5344CB8AC3E}">
        <p14:creationId xmlns:p14="http://schemas.microsoft.com/office/powerpoint/2010/main" val="3192870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endParaRPr lang="en-US"/>
          </a:p>
        </p:txBody>
      </p:sp>
      <p:sp>
        <p:nvSpPr>
          <p:cNvPr id="3" name="텍스트 개체 틀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 편집</a:t>
            </a:r>
          </a:p>
        </p:txBody>
      </p:sp>
      <p:sp>
        <p:nvSpPr>
          <p:cNvPr id="4" name="날짜 개체 틀 3"/>
          <p:cNvSpPr>
            <a:spLocks noGrp="1"/>
          </p:cNvSpPr>
          <p:nvPr>
            <p:ph type="dt" sz="half" idx="10"/>
          </p:nvPr>
        </p:nvSpPr>
        <p:spPr/>
        <p:txBody>
          <a:bodyPr/>
          <a:lstStyle/>
          <a:p>
            <a:fld id="{9F24E9CE-3115-408B-A09A-0CBECDDA196C}" type="datetimeFigureOut">
              <a:rPr lang="en-US" smtClean="0"/>
              <a:t>2/9/21</a:t>
            </a:fld>
            <a:endParaRPr lang="en-US"/>
          </a:p>
        </p:txBody>
      </p:sp>
      <p:sp>
        <p:nvSpPr>
          <p:cNvPr id="5" name="바닥글 개체 틀 4"/>
          <p:cNvSpPr>
            <a:spLocks noGrp="1"/>
          </p:cNvSpPr>
          <p:nvPr>
            <p:ph type="ftr" sz="quarter" idx="11"/>
          </p:nvPr>
        </p:nvSpPr>
        <p:spPr/>
        <p:txBody>
          <a:bodyPr/>
          <a:lstStyle/>
          <a:p>
            <a:endParaRPr lang="en-US"/>
          </a:p>
        </p:txBody>
      </p:sp>
      <p:sp>
        <p:nvSpPr>
          <p:cNvPr id="6" name="슬라이드 번호 개체 틀 5"/>
          <p:cNvSpPr>
            <a:spLocks noGrp="1"/>
          </p:cNvSpPr>
          <p:nvPr>
            <p:ph type="sldNum" sz="quarter" idx="12"/>
          </p:nvPr>
        </p:nvSpPr>
        <p:spPr/>
        <p:txBody>
          <a:bodyPr/>
          <a:lstStyle/>
          <a:p>
            <a:fld id="{A55B19D1-58CE-4D95-8788-B67A91CB8405}" type="slidenum">
              <a:rPr lang="en-US" smtClean="0"/>
              <a:t>‹#›</a:t>
            </a:fld>
            <a:endParaRPr lang="en-US"/>
          </a:p>
        </p:txBody>
      </p:sp>
    </p:spTree>
    <p:extLst>
      <p:ext uri="{BB962C8B-B14F-4D97-AF65-F5344CB8AC3E}">
        <p14:creationId xmlns:p14="http://schemas.microsoft.com/office/powerpoint/2010/main" val="33732361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endParaRPr lang="en-US"/>
          </a:p>
        </p:txBody>
      </p:sp>
      <p:sp>
        <p:nvSpPr>
          <p:cNvPr id="3" name="내용 개체 틀 2"/>
          <p:cNvSpPr>
            <a:spLocks noGrp="1"/>
          </p:cNvSpPr>
          <p:nvPr>
            <p:ph sz="half" idx="1"/>
          </p:nvPr>
        </p:nvSpPr>
        <p:spPr>
          <a:xfrm>
            <a:off x="838200" y="1825625"/>
            <a:ext cx="5181600" cy="435133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a:p>
        </p:txBody>
      </p:sp>
      <p:sp>
        <p:nvSpPr>
          <p:cNvPr id="4" name="내용 개체 틀 3"/>
          <p:cNvSpPr>
            <a:spLocks noGrp="1"/>
          </p:cNvSpPr>
          <p:nvPr>
            <p:ph sz="half" idx="2"/>
          </p:nvPr>
        </p:nvSpPr>
        <p:spPr>
          <a:xfrm>
            <a:off x="6172200" y="1825625"/>
            <a:ext cx="5181600" cy="435133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a:p>
        </p:txBody>
      </p:sp>
      <p:sp>
        <p:nvSpPr>
          <p:cNvPr id="5" name="날짜 개체 틀 4"/>
          <p:cNvSpPr>
            <a:spLocks noGrp="1"/>
          </p:cNvSpPr>
          <p:nvPr>
            <p:ph type="dt" sz="half" idx="10"/>
          </p:nvPr>
        </p:nvSpPr>
        <p:spPr/>
        <p:txBody>
          <a:bodyPr/>
          <a:lstStyle/>
          <a:p>
            <a:fld id="{9F24E9CE-3115-408B-A09A-0CBECDDA196C}" type="datetimeFigureOut">
              <a:rPr lang="en-US" smtClean="0"/>
              <a:t>2/9/21</a:t>
            </a:fld>
            <a:endParaRPr lang="en-US"/>
          </a:p>
        </p:txBody>
      </p:sp>
      <p:sp>
        <p:nvSpPr>
          <p:cNvPr id="6" name="바닥글 개체 틀 5"/>
          <p:cNvSpPr>
            <a:spLocks noGrp="1"/>
          </p:cNvSpPr>
          <p:nvPr>
            <p:ph type="ftr" sz="quarter" idx="11"/>
          </p:nvPr>
        </p:nvSpPr>
        <p:spPr/>
        <p:txBody>
          <a:bodyPr/>
          <a:lstStyle/>
          <a:p>
            <a:endParaRPr lang="en-US"/>
          </a:p>
        </p:txBody>
      </p:sp>
      <p:sp>
        <p:nvSpPr>
          <p:cNvPr id="7" name="슬라이드 번호 개체 틀 6"/>
          <p:cNvSpPr>
            <a:spLocks noGrp="1"/>
          </p:cNvSpPr>
          <p:nvPr>
            <p:ph type="sldNum" sz="quarter" idx="12"/>
          </p:nvPr>
        </p:nvSpPr>
        <p:spPr/>
        <p:txBody>
          <a:bodyPr/>
          <a:lstStyle/>
          <a:p>
            <a:fld id="{A55B19D1-58CE-4D95-8788-B67A91CB8405}" type="slidenum">
              <a:rPr lang="en-US" smtClean="0"/>
              <a:t>‹#›</a:t>
            </a:fld>
            <a:endParaRPr lang="en-US"/>
          </a:p>
        </p:txBody>
      </p:sp>
    </p:spTree>
    <p:extLst>
      <p:ext uri="{BB962C8B-B14F-4D97-AF65-F5344CB8AC3E}">
        <p14:creationId xmlns:p14="http://schemas.microsoft.com/office/powerpoint/2010/main" val="3352733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p:cNvSpPr>
            <a:spLocks noGrp="1"/>
          </p:cNvSpPr>
          <p:nvPr>
            <p:ph type="title"/>
          </p:nvPr>
        </p:nvSpPr>
        <p:spPr>
          <a:xfrm>
            <a:off x="839788" y="365125"/>
            <a:ext cx="10515600" cy="1325563"/>
          </a:xfrm>
        </p:spPr>
        <p:txBody>
          <a:bodyPr/>
          <a:lstStyle/>
          <a:p>
            <a:r>
              <a:rPr lang="ko-KR" altLang="en-US"/>
              <a:t>마스터 제목 스타일 편집</a:t>
            </a:r>
            <a:endParaRPr lang="en-US"/>
          </a:p>
        </p:txBody>
      </p:sp>
      <p:sp>
        <p:nvSpPr>
          <p:cNvPr id="3" name="텍스트 개체 틀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4" name="내용 개체 틀 3"/>
          <p:cNvSpPr>
            <a:spLocks noGrp="1"/>
          </p:cNvSpPr>
          <p:nvPr>
            <p:ph sz="half" idx="2"/>
          </p:nvPr>
        </p:nvSpPr>
        <p:spPr>
          <a:xfrm>
            <a:off x="839788" y="2505075"/>
            <a:ext cx="5157787"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a:p>
        </p:txBody>
      </p:sp>
      <p:sp>
        <p:nvSpPr>
          <p:cNvPr id="5" name="텍스트 개체 틀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 편집</a:t>
            </a:r>
          </a:p>
        </p:txBody>
      </p:sp>
      <p:sp>
        <p:nvSpPr>
          <p:cNvPr id="6" name="내용 개체 틀 5"/>
          <p:cNvSpPr>
            <a:spLocks noGrp="1"/>
          </p:cNvSpPr>
          <p:nvPr>
            <p:ph sz="quarter" idx="4"/>
          </p:nvPr>
        </p:nvSpPr>
        <p:spPr>
          <a:xfrm>
            <a:off x="6172200" y="2505075"/>
            <a:ext cx="5183188" cy="3684588"/>
          </a:xfrm>
        </p:spPr>
        <p:txBody>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a:p>
        </p:txBody>
      </p:sp>
      <p:sp>
        <p:nvSpPr>
          <p:cNvPr id="7" name="날짜 개체 틀 6"/>
          <p:cNvSpPr>
            <a:spLocks noGrp="1"/>
          </p:cNvSpPr>
          <p:nvPr>
            <p:ph type="dt" sz="half" idx="10"/>
          </p:nvPr>
        </p:nvSpPr>
        <p:spPr/>
        <p:txBody>
          <a:bodyPr/>
          <a:lstStyle/>
          <a:p>
            <a:fld id="{9F24E9CE-3115-408B-A09A-0CBECDDA196C}" type="datetimeFigureOut">
              <a:rPr lang="en-US" smtClean="0"/>
              <a:t>2/9/21</a:t>
            </a:fld>
            <a:endParaRPr lang="en-US"/>
          </a:p>
        </p:txBody>
      </p:sp>
      <p:sp>
        <p:nvSpPr>
          <p:cNvPr id="8" name="바닥글 개체 틀 7"/>
          <p:cNvSpPr>
            <a:spLocks noGrp="1"/>
          </p:cNvSpPr>
          <p:nvPr>
            <p:ph type="ftr" sz="quarter" idx="11"/>
          </p:nvPr>
        </p:nvSpPr>
        <p:spPr/>
        <p:txBody>
          <a:bodyPr/>
          <a:lstStyle/>
          <a:p>
            <a:endParaRPr lang="en-US"/>
          </a:p>
        </p:txBody>
      </p:sp>
      <p:sp>
        <p:nvSpPr>
          <p:cNvPr id="9" name="슬라이드 번호 개체 틀 8"/>
          <p:cNvSpPr>
            <a:spLocks noGrp="1"/>
          </p:cNvSpPr>
          <p:nvPr>
            <p:ph type="sldNum" sz="quarter" idx="12"/>
          </p:nvPr>
        </p:nvSpPr>
        <p:spPr/>
        <p:txBody>
          <a:bodyPr/>
          <a:lstStyle/>
          <a:p>
            <a:fld id="{A55B19D1-58CE-4D95-8788-B67A91CB8405}" type="slidenum">
              <a:rPr lang="en-US" smtClean="0"/>
              <a:t>‹#›</a:t>
            </a:fld>
            <a:endParaRPr lang="en-US"/>
          </a:p>
        </p:txBody>
      </p:sp>
    </p:spTree>
    <p:extLst>
      <p:ext uri="{BB962C8B-B14F-4D97-AF65-F5344CB8AC3E}">
        <p14:creationId xmlns:p14="http://schemas.microsoft.com/office/powerpoint/2010/main" val="37286881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ko-KR" altLang="en-US"/>
              <a:t>마스터 제목 스타일 편집</a:t>
            </a:r>
            <a:endParaRPr lang="en-US"/>
          </a:p>
        </p:txBody>
      </p:sp>
      <p:sp>
        <p:nvSpPr>
          <p:cNvPr id="3" name="날짜 개체 틀 2"/>
          <p:cNvSpPr>
            <a:spLocks noGrp="1"/>
          </p:cNvSpPr>
          <p:nvPr>
            <p:ph type="dt" sz="half" idx="10"/>
          </p:nvPr>
        </p:nvSpPr>
        <p:spPr/>
        <p:txBody>
          <a:bodyPr/>
          <a:lstStyle/>
          <a:p>
            <a:fld id="{9F24E9CE-3115-408B-A09A-0CBECDDA196C}" type="datetimeFigureOut">
              <a:rPr lang="en-US" smtClean="0"/>
              <a:t>2/9/21</a:t>
            </a:fld>
            <a:endParaRPr lang="en-US"/>
          </a:p>
        </p:txBody>
      </p:sp>
      <p:sp>
        <p:nvSpPr>
          <p:cNvPr id="4" name="바닥글 개체 틀 3"/>
          <p:cNvSpPr>
            <a:spLocks noGrp="1"/>
          </p:cNvSpPr>
          <p:nvPr>
            <p:ph type="ftr" sz="quarter" idx="11"/>
          </p:nvPr>
        </p:nvSpPr>
        <p:spPr/>
        <p:txBody>
          <a:bodyPr/>
          <a:lstStyle/>
          <a:p>
            <a:endParaRPr lang="en-US"/>
          </a:p>
        </p:txBody>
      </p:sp>
      <p:sp>
        <p:nvSpPr>
          <p:cNvPr id="5" name="슬라이드 번호 개체 틀 4"/>
          <p:cNvSpPr>
            <a:spLocks noGrp="1"/>
          </p:cNvSpPr>
          <p:nvPr>
            <p:ph type="sldNum" sz="quarter" idx="12"/>
          </p:nvPr>
        </p:nvSpPr>
        <p:spPr/>
        <p:txBody>
          <a:bodyPr/>
          <a:lstStyle/>
          <a:p>
            <a:fld id="{A55B19D1-58CE-4D95-8788-B67A91CB8405}" type="slidenum">
              <a:rPr lang="en-US" smtClean="0"/>
              <a:t>‹#›</a:t>
            </a:fld>
            <a:endParaRPr lang="en-US"/>
          </a:p>
        </p:txBody>
      </p:sp>
    </p:spTree>
    <p:extLst>
      <p:ext uri="{BB962C8B-B14F-4D97-AF65-F5344CB8AC3E}">
        <p14:creationId xmlns:p14="http://schemas.microsoft.com/office/powerpoint/2010/main" val="33670574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p:cNvSpPr>
            <a:spLocks noGrp="1"/>
          </p:cNvSpPr>
          <p:nvPr>
            <p:ph type="dt" sz="half" idx="10"/>
          </p:nvPr>
        </p:nvSpPr>
        <p:spPr/>
        <p:txBody>
          <a:bodyPr/>
          <a:lstStyle/>
          <a:p>
            <a:fld id="{9F24E9CE-3115-408B-A09A-0CBECDDA196C}" type="datetimeFigureOut">
              <a:rPr lang="en-US" smtClean="0"/>
              <a:t>2/9/21</a:t>
            </a:fld>
            <a:endParaRPr lang="en-US"/>
          </a:p>
        </p:txBody>
      </p:sp>
      <p:sp>
        <p:nvSpPr>
          <p:cNvPr id="3" name="바닥글 개체 틀 2"/>
          <p:cNvSpPr>
            <a:spLocks noGrp="1"/>
          </p:cNvSpPr>
          <p:nvPr>
            <p:ph type="ftr" sz="quarter" idx="11"/>
          </p:nvPr>
        </p:nvSpPr>
        <p:spPr/>
        <p:txBody>
          <a:bodyPr/>
          <a:lstStyle/>
          <a:p>
            <a:endParaRPr lang="en-US"/>
          </a:p>
        </p:txBody>
      </p:sp>
      <p:sp>
        <p:nvSpPr>
          <p:cNvPr id="4" name="슬라이드 번호 개체 틀 3"/>
          <p:cNvSpPr>
            <a:spLocks noGrp="1"/>
          </p:cNvSpPr>
          <p:nvPr>
            <p:ph type="sldNum" sz="quarter" idx="12"/>
          </p:nvPr>
        </p:nvSpPr>
        <p:spPr/>
        <p:txBody>
          <a:bodyPr/>
          <a:lstStyle/>
          <a:p>
            <a:fld id="{A55B19D1-58CE-4D95-8788-B67A91CB8405}" type="slidenum">
              <a:rPr lang="en-US" smtClean="0"/>
              <a:t>‹#›</a:t>
            </a:fld>
            <a:endParaRPr lang="en-US"/>
          </a:p>
        </p:txBody>
      </p:sp>
    </p:spTree>
    <p:extLst>
      <p:ext uri="{BB962C8B-B14F-4D97-AF65-F5344CB8AC3E}">
        <p14:creationId xmlns:p14="http://schemas.microsoft.com/office/powerpoint/2010/main" val="10101704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a:p>
        </p:txBody>
      </p:sp>
      <p:sp>
        <p:nvSpPr>
          <p:cNvPr id="3" name="내용 개체 틀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 편집</a:t>
            </a:r>
          </a:p>
        </p:txBody>
      </p:sp>
      <p:sp>
        <p:nvSpPr>
          <p:cNvPr id="5" name="날짜 개체 틀 4"/>
          <p:cNvSpPr>
            <a:spLocks noGrp="1"/>
          </p:cNvSpPr>
          <p:nvPr>
            <p:ph type="dt" sz="half" idx="10"/>
          </p:nvPr>
        </p:nvSpPr>
        <p:spPr/>
        <p:txBody>
          <a:bodyPr/>
          <a:lstStyle/>
          <a:p>
            <a:fld id="{9F24E9CE-3115-408B-A09A-0CBECDDA196C}" type="datetimeFigureOut">
              <a:rPr lang="en-US" smtClean="0"/>
              <a:t>2/9/21</a:t>
            </a:fld>
            <a:endParaRPr lang="en-US"/>
          </a:p>
        </p:txBody>
      </p:sp>
      <p:sp>
        <p:nvSpPr>
          <p:cNvPr id="6" name="바닥글 개체 틀 5"/>
          <p:cNvSpPr>
            <a:spLocks noGrp="1"/>
          </p:cNvSpPr>
          <p:nvPr>
            <p:ph type="ftr" sz="quarter" idx="11"/>
          </p:nvPr>
        </p:nvSpPr>
        <p:spPr/>
        <p:txBody>
          <a:bodyPr/>
          <a:lstStyle/>
          <a:p>
            <a:endParaRPr lang="en-US"/>
          </a:p>
        </p:txBody>
      </p:sp>
      <p:sp>
        <p:nvSpPr>
          <p:cNvPr id="7" name="슬라이드 번호 개체 틀 6"/>
          <p:cNvSpPr>
            <a:spLocks noGrp="1"/>
          </p:cNvSpPr>
          <p:nvPr>
            <p:ph type="sldNum" sz="quarter" idx="12"/>
          </p:nvPr>
        </p:nvSpPr>
        <p:spPr/>
        <p:txBody>
          <a:bodyPr/>
          <a:lstStyle/>
          <a:p>
            <a:fld id="{A55B19D1-58CE-4D95-8788-B67A91CB8405}" type="slidenum">
              <a:rPr lang="en-US" smtClean="0"/>
              <a:t>‹#›</a:t>
            </a:fld>
            <a:endParaRPr lang="en-US"/>
          </a:p>
        </p:txBody>
      </p:sp>
    </p:spTree>
    <p:extLst>
      <p:ext uri="{BB962C8B-B14F-4D97-AF65-F5344CB8AC3E}">
        <p14:creationId xmlns:p14="http://schemas.microsoft.com/office/powerpoint/2010/main" val="10021544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endParaRPr lang="en-US"/>
          </a:p>
        </p:txBody>
      </p:sp>
      <p:sp>
        <p:nvSpPr>
          <p:cNvPr id="3" name="그림 개체 틀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텍스트 개체 틀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 편집</a:t>
            </a:r>
          </a:p>
        </p:txBody>
      </p:sp>
      <p:sp>
        <p:nvSpPr>
          <p:cNvPr id="5" name="날짜 개체 틀 4"/>
          <p:cNvSpPr>
            <a:spLocks noGrp="1"/>
          </p:cNvSpPr>
          <p:nvPr>
            <p:ph type="dt" sz="half" idx="10"/>
          </p:nvPr>
        </p:nvSpPr>
        <p:spPr/>
        <p:txBody>
          <a:bodyPr/>
          <a:lstStyle/>
          <a:p>
            <a:fld id="{9F24E9CE-3115-408B-A09A-0CBECDDA196C}" type="datetimeFigureOut">
              <a:rPr lang="en-US" smtClean="0"/>
              <a:t>2/9/21</a:t>
            </a:fld>
            <a:endParaRPr lang="en-US"/>
          </a:p>
        </p:txBody>
      </p:sp>
      <p:sp>
        <p:nvSpPr>
          <p:cNvPr id="6" name="바닥글 개체 틀 5"/>
          <p:cNvSpPr>
            <a:spLocks noGrp="1"/>
          </p:cNvSpPr>
          <p:nvPr>
            <p:ph type="ftr" sz="quarter" idx="11"/>
          </p:nvPr>
        </p:nvSpPr>
        <p:spPr/>
        <p:txBody>
          <a:bodyPr/>
          <a:lstStyle/>
          <a:p>
            <a:endParaRPr lang="en-US"/>
          </a:p>
        </p:txBody>
      </p:sp>
      <p:sp>
        <p:nvSpPr>
          <p:cNvPr id="7" name="슬라이드 번호 개체 틀 6"/>
          <p:cNvSpPr>
            <a:spLocks noGrp="1"/>
          </p:cNvSpPr>
          <p:nvPr>
            <p:ph type="sldNum" sz="quarter" idx="12"/>
          </p:nvPr>
        </p:nvSpPr>
        <p:spPr/>
        <p:txBody>
          <a:bodyPr/>
          <a:lstStyle/>
          <a:p>
            <a:fld id="{A55B19D1-58CE-4D95-8788-B67A91CB8405}" type="slidenum">
              <a:rPr lang="en-US" smtClean="0"/>
              <a:t>‹#›</a:t>
            </a:fld>
            <a:endParaRPr lang="en-US"/>
          </a:p>
        </p:txBody>
      </p:sp>
    </p:spTree>
    <p:extLst>
      <p:ext uri="{BB962C8B-B14F-4D97-AF65-F5344CB8AC3E}">
        <p14:creationId xmlns:p14="http://schemas.microsoft.com/office/powerpoint/2010/main" val="774371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endParaRPr lang="en-US"/>
          </a:p>
        </p:txBody>
      </p:sp>
      <p:sp>
        <p:nvSpPr>
          <p:cNvPr id="3" name="텍스트 개체 틀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endParaRPr lang="en-US"/>
          </a:p>
        </p:txBody>
      </p:sp>
      <p:sp>
        <p:nvSpPr>
          <p:cNvPr id="4" name="날짜 개체 틀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24E9CE-3115-408B-A09A-0CBECDDA196C}" type="datetimeFigureOut">
              <a:rPr lang="en-US" smtClean="0"/>
              <a:t>2/9/21</a:t>
            </a:fld>
            <a:endParaRPr lang="en-US"/>
          </a:p>
        </p:txBody>
      </p:sp>
      <p:sp>
        <p:nvSpPr>
          <p:cNvPr id="5" name="바닥글 개체 틀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슬라이드 번호 개체 틀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5B19D1-58CE-4D95-8788-B67A91CB8405}" type="slidenum">
              <a:rPr lang="en-US" smtClean="0"/>
              <a:t>‹#›</a:t>
            </a:fld>
            <a:endParaRPr lang="en-US"/>
          </a:p>
        </p:txBody>
      </p:sp>
    </p:spTree>
    <p:extLst>
      <p:ext uri="{BB962C8B-B14F-4D97-AF65-F5344CB8AC3E}">
        <p14:creationId xmlns:p14="http://schemas.microsoft.com/office/powerpoint/2010/main" val="211070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audio1.wav"/><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4.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11.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8.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13.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14.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4.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15.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16.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8.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17.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8.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18.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4.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19.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20.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8.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21.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22.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23.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8.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24.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4.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25.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26.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4.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26.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27.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8.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27.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28.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8.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29.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4.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audio" Target="../media/audio2.wav"/><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10.png"/><Relationship Id="rId10" Type="http://schemas.openxmlformats.org/officeDocument/2006/relationships/image" Target="../media/image5.png"/><Relationship Id="rId4" Type="http://schemas.openxmlformats.org/officeDocument/2006/relationships/image" Target="../media/image6.jpg"/><Relationship Id="rId9" Type="http://schemas.openxmlformats.org/officeDocument/2006/relationships/image" Target="../media/image11.png"/></Relationships>
</file>

<file path=ppt/slides/_rels/slide30.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31.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8.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32.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33.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4.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34.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14.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34.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35.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36.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8.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36.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11.png"/></Relationships>
</file>

<file path=ppt/slides/_rels/slide37.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2.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audio" Target="../media/audio3.wav"/><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microsoft.com/office/2007/relationships/hdphoto" Target="../media/hdphoto1.wdp"/><Relationship Id="rId11" Type="http://schemas.openxmlformats.org/officeDocument/2006/relationships/image" Target="../media/image5.png"/><Relationship Id="rId5" Type="http://schemas.openxmlformats.org/officeDocument/2006/relationships/image" Target="../media/image10.png"/><Relationship Id="rId10" Type="http://schemas.openxmlformats.org/officeDocument/2006/relationships/image" Target="../media/image13.png"/><Relationship Id="rId4" Type="http://schemas.openxmlformats.org/officeDocument/2006/relationships/image" Target="../media/image6.jp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audio" Target="../media/audio1.wav"/><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13.png"/><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3.png"/><Relationship Id="rId3" Type="http://schemas.openxmlformats.org/officeDocument/2006/relationships/audio" Target="../media/audio2.wav"/><Relationship Id="rId7" Type="http://schemas.microsoft.com/office/2007/relationships/hdphoto" Target="../media/hdphoto1.wdp"/><Relationship Id="rId12"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image" Target="../media/image13.png"/><Relationship Id="rId5" Type="http://schemas.openxmlformats.org/officeDocument/2006/relationships/image" Target="../media/image6.jpg"/><Relationship Id="rId10" Type="http://schemas.openxmlformats.org/officeDocument/2006/relationships/image" Target="../media/image7.png"/><Relationship Id="rId4" Type="http://schemas.openxmlformats.org/officeDocument/2006/relationships/audio" Target="../media/audio3.wav"/><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image" Target="../media/image8.png"/><Relationship Id="rId3" Type="http://schemas.openxmlformats.org/officeDocument/2006/relationships/audio" Target="../media/audio1.wav"/><Relationship Id="rId7" Type="http://schemas.openxmlformats.org/officeDocument/2006/relationships/image" Target="../media/image10.png"/><Relationship Id="rId12"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6.jpg"/><Relationship Id="rId11" Type="http://schemas.openxmlformats.org/officeDocument/2006/relationships/image" Target="../media/image7.png"/><Relationship Id="rId5" Type="http://schemas.openxmlformats.org/officeDocument/2006/relationships/audio" Target="../media/audio3.wav"/><Relationship Id="rId10" Type="http://schemas.openxmlformats.org/officeDocument/2006/relationships/image" Target="../media/image5.png"/><Relationship Id="rId4" Type="http://schemas.openxmlformats.org/officeDocument/2006/relationships/audio" Target="../media/audio2.wav"/><Relationship Id="rId9" Type="http://schemas.openxmlformats.org/officeDocument/2006/relationships/image" Target="../media/image12.png"/><Relationship Id="rId1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3" name="Title"/>
          <p:cNvSpPr txBox="1"/>
          <p:nvPr/>
        </p:nvSpPr>
        <p:spPr>
          <a:xfrm>
            <a:off x="543550" y="1264641"/>
            <a:ext cx="3350597" cy="3170099"/>
          </a:xfrm>
          <a:prstGeom prst="rect">
            <a:avLst/>
          </a:prstGeom>
          <a:noFill/>
        </p:spPr>
        <p:txBody>
          <a:bodyPr wrap="none" rtlCol="0">
            <a:spAutoFit/>
          </a:bodyPr>
          <a:lstStyle/>
          <a:p>
            <a:r>
              <a:rPr lang="en-US" sz="20000" b="1" dirty="0">
                <a:ln w="38100">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urse Casual" panose="020B0606020101010101" pitchFamily="34" charset="0"/>
              </a:rPr>
              <a:t>Bad</a:t>
            </a:r>
          </a:p>
        </p:txBody>
      </p:sp>
      <p:pic>
        <p:nvPicPr>
          <p:cNvPr id="14" name="Happy Billy" descr="(Leo) Man Worker is Giving Ok Sign clipart"/>
          <p:cNvPicPr>
            <a:picLocks noChangeAspect="1" noChangeArrowheads="1"/>
          </p:cNvPicPr>
          <p:nvPr/>
        </p:nvPicPr>
        <p:blipFill rotWithShape="1">
          <a:blip r:embed="rId5">
            <a:extLst>
              <a:ext uri="{28A0092B-C50C-407E-A947-70E740481C1C}">
                <a14:useLocalDpi xmlns:a14="http://schemas.microsoft.com/office/drawing/2010/main" val="0"/>
              </a:ext>
            </a:extLst>
          </a:blip>
          <a:srcRect t="-1" b="43812"/>
          <a:stretch/>
        </p:blipFill>
        <p:spPr bwMode="auto">
          <a:xfrm>
            <a:off x="8310688" y="2583675"/>
            <a:ext cx="3038475" cy="4281582"/>
          </a:xfrm>
          <a:prstGeom prst="rect">
            <a:avLst/>
          </a:prstGeom>
          <a:noFill/>
          <a:extLst>
            <a:ext uri="{909E8E84-426E-40DD-AFC4-6F175D3DCCD1}">
              <a14:hiddenFill xmlns:a14="http://schemas.microsoft.com/office/drawing/2010/main">
                <a:solidFill>
                  <a:srgbClr val="FFFFFF"/>
                </a:solidFill>
              </a14:hiddenFill>
            </a:ext>
          </a:extLst>
        </p:spPr>
      </p:pic>
      <p:pic>
        <p:nvPicPr>
          <p:cNvPr id="12" name="Nervious Billy" descr="(Leo) Man Worker Is Being Shy clipart"/>
          <p:cNvPicPr>
            <a:picLocks noChangeAspect="1" noChangeArrowheads="1"/>
          </p:cNvPicPr>
          <p:nvPr/>
        </p:nvPicPr>
        <p:blipFill rotWithShape="1">
          <a:blip r:embed="rId6">
            <a:extLst>
              <a:ext uri="{28A0092B-C50C-407E-A947-70E740481C1C}">
                <a14:useLocalDpi xmlns:a14="http://schemas.microsoft.com/office/drawing/2010/main" val="0"/>
              </a:ext>
            </a:extLst>
          </a:blip>
          <a:srcRect b="43910"/>
          <a:stretch/>
        </p:blipFill>
        <p:spPr bwMode="auto">
          <a:xfrm>
            <a:off x="8956288" y="2591244"/>
            <a:ext cx="2466975" cy="427401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cNvSpPr/>
          <p:nvPr/>
        </p:nvSpPr>
        <p:spPr>
          <a:xfrm>
            <a:off x="4333561" y="1264640"/>
            <a:ext cx="4132863" cy="3170099"/>
          </a:xfrm>
          <a:prstGeom prst="rect">
            <a:avLst/>
          </a:prstGeom>
        </p:spPr>
        <p:txBody>
          <a:bodyPr wrap="none">
            <a:spAutoFit/>
          </a:bodyPr>
          <a:lstStyle/>
          <a:p>
            <a:pPr lvl="0"/>
            <a:r>
              <a:rPr lang="en-US" sz="20000" b="1" dirty="0">
                <a:ln w="38100">
                  <a:solidFill>
                    <a:prstClr val="white"/>
                  </a:solidFill>
                  <a:prstDash val="solid"/>
                </a:ln>
                <a:solidFill>
                  <a:srgbClr val="FEC306"/>
                </a:solidFill>
                <a:effectLst>
                  <a:outerShdw blurRad="12700" dist="38100" dir="2700000" algn="tl" rotWithShape="0">
                    <a:srgbClr val="FEC306">
                      <a:lumMod val="60000"/>
                      <a:lumOff val="40000"/>
                    </a:srgbClr>
                  </a:outerShdw>
                </a:effectLst>
                <a:latin typeface="Curse Casual" panose="020B0606020101010101" pitchFamily="34" charset="0"/>
              </a:rPr>
              <a:t>Luck</a:t>
            </a:r>
          </a:p>
        </p:txBody>
      </p:sp>
      <p:sp>
        <p:nvSpPr>
          <p:cNvPr id="13" name="Title"/>
          <p:cNvSpPr txBox="1"/>
          <p:nvPr/>
        </p:nvSpPr>
        <p:spPr>
          <a:xfrm>
            <a:off x="2215481" y="3377865"/>
            <a:ext cx="4450257" cy="3170099"/>
          </a:xfrm>
          <a:prstGeom prst="rect">
            <a:avLst/>
          </a:prstGeom>
          <a:noFill/>
        </p:spPr>
        <p:txBody>
          <a:bodyPr wrap="none" rtlCol="0">
            <a:spAutoFit/>
          </a:bodyPr>
          <a:lstStyle/>
          <a:p>
            <a:r>
              <a:rPr lang="en-US" sz="20000" b="1" dirty="0">
                <a:ln w="38100">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urse Casual" panose="020B0606020101010101" pitchFamily="34" charset="0"/>
              </a:rPr>
              <a:t>Billy</a:t>
            </a:r>
          </a:p>
        </p:txBody>
      </p:sp>
      <p:pic>
        <p:nvPicPr>
          <p:cNvPr id="7" name="Tear Drop"/>
          <p:cNvPicPr>
            <a:picLocks noChangeAspect="1"/>
          </p:cNvPicPr>
          <p:nvPr/>
        </p:nvPicPr>
        <p:blipFill>
          <a:blip r:embed="rId7"/>
          <a:stretch>
            <a:fillRect/>
          </a:stretch>
        </p:blipFill>
        <p:spPr>
          <a:xfrm>
            <a:off x="10642865" y="4112681"/>
            <a:ext cx="664355" cy="916519"/>
          </a:xfrm>
          <a:prstGeom prst="rect">
            <a:avLst/>
          </a:prstGeom>
        </p:spPr>
      </p:pic>
      <p:pic>
        <p:nvPicPr>
          <p:cNvPr id="6" name="Lightning Clouds"/>
          <p:cNvPicPr>
            <a:picLocks noChangeAspect="1"/>
          </p:cNvPicPr>
          <p:nvPr/>
        </p:nvPicPr>
        <p:blipFill>
          <a:blip r:embed="rId8"/>
          <a:stretch>
            <a:fillRect/>
          </a:stretch>
        </p:blipFill>
        <p:spPr>
          <a:xfrm>
            <a:off x="5978511" y="-867555"/>
            <a:ext cx="6598562" cy="3226570"/>
          </a:xfrm>
          <a:prstGeom prst="rect">
            <a:avLst/>
          </a:prstGeom>
        </p:spPr>
      </p:pic>
    </p:spTree>
    <p:extLst>
      <p:ext uri="{BB962C8B-B14F-4D97-AF65-F5344CB8AC3E}">
        <p14:creationId xmlns:p14="http://schemas.microsoft.com/office/powerpoint/2010/main" val="528440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ntr" presetSubtype="0" accel="50000" fill="hold" grpId="0" nodeType="withEffect">
                                  <p:stCondLst>
                                    <p:cond delay="0"/>
                                  </p:stCondLst>
                                  <p:iterate type="wd">
                                    <p:tmPct val="0"/>
                                  </p:iterate>
                                  <p:childTnLst>
                                    <p:set>
                                      <p:cBhvr>
                                        <p:cTn id="6" dur="1" fill="hold">
                                          <p:stCondLst>
                                            <p:cond delay="0"/>
                                          </p:stCondLst>
                                        </p:cTn>
                                        <p:tgtEl>
                                          <p:spTgt spid="3"/>
                                        </p:tgtEl>
                                        <p:attrNameLst>
                                          <p:attrName>style.visibility</p:attrName>
                                        </p:attrNameLst>
                                      </p:cBhvr>
                                      <p:to>
                                        <p:strVal val="visible"/>
                                      </p:to>
                                    </p:set>
                                    <p:set>
                                      <p:cBhvr>
                                        <p:cTn id="7" dur="455" fill="hold">
                                          <p:stCondLst>
                                            <p:cond delay="0"/>
                                          </p:stCondLst>
                                        </p:cTn>
                                        <p:tgtEl>
                                          <p:spTgt spid="3"/>
                                        </p:tgtEl>
                                        <p:attrNameLst>
                                          <p:attrName>style.rotation</p:attrName>
                                        </p:attrNameLst>
                                      </p:cBhvr>
                                      <p:to>
                                        <p:strVal val="-45.0"/>
                                      </p:to>
                                    </p:set>
                                    <p:anim calcmode="lin" valueType="num">
                                      <p:cBhvr>
                                        <p:cTn id="8" dur="455" fill="hold">
                                          <p:stCondLst>
                                            <p:cond delay="455"/>
                                          </p:stCondLst>
                                        </p:cTn>
                                        <p:tgtEl>
                                          <p:spTgt spid="3"/>
                                        </p:tgtEl>
                                        <p:attrNameLst>
                                          <p:attrName>style.rotation</p:attrName>
                                        </p:attrNameLst>
                                      </p:cBhvr>
                                      <p:tavLst>
                                        <p:tav tm="0">
                                          <p:val>
                                            <p:fltVal val="-45"/>
                                          </p:val>
                                        </p:tav>
                                        <p:tav tm="69900">
                                          <p:val>
                                            <p:fltVal val="45"/>
                                          </p:val>
                                        </p:tav>
                                        <p:tav tm="100000">
                                          <p:val>
                                            <p:fltVal val="0"/>
                                          </p:val>
                                        </p:tav>
                                      </p:tavLst>
                                    </p:anim>
                                    <p:anim calcmode="lin" valueType="num">
                                      <p:cBhvr>
                                        <p:cTn id="9" dur="455" fill="hold">
                                          <p:stCondLst>
                                            <p:cond delay="0"/>
                                          </p:stCondLst>
                                        </p:cTn>
                                        <p:tgtEl>
                                          <p:spTgt spid="3"/>
                                        </p:tgtEl>
                                        <p:attrNameLst>
                                          <p:attrName>ppt_y</p:attrName>
                                        </p:attrNameLst>
                                      </p:cBhvr>
                                      <p:tavLst>
                                        <p:tav tm="0">
                                          <p:val>
                                            <p:strVal val="#ppt_y-1"/>
                                          </p:val>
                                        </p:tav>
                                        <p:tav tm="100000">
                                          <p:val>
                                            <p:strVal val="#ppt_y-(0.354*#ppt_w-0.172*#ppt_h)"/>
                                          </p:val>
                                        </p:tav>
                                      </p:tavLst>
                                    </p:anim>
                                    <p:anim calcmode="lin" valueType="num">
                                      <p:cBhvr>
                                        <p:cTn id="10" dur="156" decel="50000" autoRev="1" fill="hold">
                                          <p:stCondLst>
                                            <p:cond delay="455"/>
                                          </p:stCondLst>
                                        </p:cTn>
                                        <p:tgtEl>
                                          <p:spTgt spid="3"/>
                                        </p:tgtEl>
                                        <p:attrNameLst>
                                          <p:attrName>ppt_y</p:attrName>
                                        </p:attrNameLst>
                                      </p:cBhvr>
                                      <p:tavLst>
                                        <p:tav tm="0">
                                          <p:val>
                                            <p:strVal val="#ppt_y-(0.354*#ppt_w-0.172*#ppt_h)"/>
                                          </p:val>
                                        </p:tav>
                                        <p:tav tm="100000">
                                          <p:val>
                                            <p:strVal val="#ppt_y-(0.354*#ppt_w-0.172*#ppt_h)-#ppt_h/2"/>
                                          </p:val>
                                        </p:tav>
                                      </p:tavLst>
                                    </p:anim>
                                    <p:anim calcmode="lin" valueType="num">
                                      <p:cBhvr>
                                        <p:cTn id="11" dur="136" fill="hold">
                                          <p:stCondLst>
                                            <p:cond delay="864"/>
                                          </p:stCondLst>
                                        </p:cTn>
                                        <p:tgtEl>
                                          <p:spTgt spid="3"/>
                                        </p:tgtEl>
                                        <p:attrNameLst>
                                          <p:attrName>ppt_y</p:attrName>
                                        </p:attrNameLst>
                                      </p:cBhvr>
                                      <p:tavLst>
                                        <p:tav tm="0">
                                          <p:val>
                                            <p:strVal val="#ppt_y-(0.354*#ppt_w-0.172*#ppt_h)"/>
                                          </p:val>
                                        </p:tav>
                                        <p:tav tm="100000">
                                          <p:val>
                                            <p:strVal val="#ppt_y"/>
                                          </p:val>
                                        </p:tav>
                                      </p:tavLst>
                                    </p:anim>
                                  </p:childTnLst>
                                  <p:subTnLst>
                                    <p:audio>
                                      <p:cMediaNode>
                                        <p:cTn display="0" masterRel="sameClick">
                                          <p:stCondLst>
                                            <p:cond evt="begin" delay="0">
                                              <p:tn val="5"/>
                                            </p:cond>
                                          </p:stCondLst>
                                          <p:endCondLst>
                                            <p:cond evt="onStopAudio" delay="0">
                                              <p:tgtEl>
                                                <p:sldTgt/>
                                              </p:tgtEl>
                                            </p:cond>
                                          </p:endCondLst>
                                        </p:cTn>
                                        <p:tgtEl>
                                          <p:sndTgt r:embed="rId3" name="zapsplat_cartoon_boing_ascend_jaw_harp_001_24199.wav"/>
                                        </p:tgtEl>
                                      </p:cMediaNode>
                                    </p:audio>
                                  </p:subTnLst>
                                </p:cTn>
                              </p:par>
                              <p:par>
                                <p:cTn id="12" presetID="32" presetClass="emph" presetSubtype="0" repeatCount="indefinite" fill="hold" grpId="1" nodeType="withEffect">
                                  <p:stCondLst>
                                    <p:cond delay="0"/>
                                  </p:stCondLst>
                                  <p:iterate type="wd">
                                    <p:tmPct val="10000"/>
                                  </p:iterate>
                                  <p:childTnLst>
                                    <p:animRot by="120000">
                                      <p:cBhvr>
                                        <p:cTn id="13" dur="100" fill="hold">
                                          <p:stCondLst>
                                            <p:cond delay="0"/>
                                          </p:stCondLst>
                                        </p:cTn>
                                        <p:tgtEl>
                                          <p:spTgt spid="3"/>
                                        </p:tgtEl>
                                        <p:attrNameLst>
                                          <p:attrName>r</p:attrName>
                                        </p:attrNameLst>
                                      </p:cBhvr>
                                    </p:animRot>
                                    <p:animRot by="-240000">
                                      <p:cBhvr>
                                        <p:cTn id="14" dur="200" fill="hold">
                                          <p:stCondLst>
                                            <p:cond delay="200"/>
                                          </p:stCondLst>
                                        </p:cTn>
                                        <p:tgtEl>
                                          <p:spTgt spid="3"/>
                                        </p:tgtEl>
                                        <p:attrNameLst>
                                          <p:attrName>r</p:attrName>
                                        </p:attrNameLst>
                                      </p:cBhvr>
                                    </p:animRot>
                                    <p:animRot by="240000">
                                      <p:cBhvr>
                                        <p:cTn id="15" dur="200" fill="hold">
                                          <p:stCondLst>
                                            <p:cond delay="400"/>
                                          </p:stCondLst>
                                        </p:cTn>
                                        <p:tgtEl>
                                          <p:spTgt spid="3"/>
                                        </p:tgtEl>
                                        <p:attrNameLst>
                                          <p:attrName>r</p:attrName>
                                        </p:attrNameLst>
                                      </p:cBhvr>
                                    </p:animRot>
                                    <p:animRot by="-240000">
                                      <p:cBhvr>
                                        <p:cTn id="16" dur="200" fill="hold">
                                          <p:stCondLst>
                                            <p:cond delay="600"/>
                                          </p:stCondLst>
                                        </p:cTn>
                                        <p:tgtEl>
                                          <p:spTgt spid="3"/>
                                        </p:tgtEl>
                                        <p:attrNameLst>
                                          <p:attrName>r</p:attrName>
                                        </p:attrNameLst>
                                      </p:cBhvr>
                                    </p:animRot>
                                    <p:animRot by="120000">
                                      <p:cBhvr>
                                        <p:cTn id="17" dur="200" fill="hold">
                                          <p:stCondLst>
                                            <p:cond delay="800"/>
                                          </p:stCondLst>
                                        </p:cTn>
                                        <p:tgtEl>
                                          <p:spTgt spid="3"/>
                                        </p:tgtEl>
                                        <p:attrNameLst>
                                          <p:attrName>r</p:attrName>
                                        </p:attrNameLst>
                                      </p:cBhvr>
                                    </p:animRot>
                                  </p:childTnLst>
                                </p:cTn>
                              </p:par>
                            </p:childTnLst>
                          </p:cTn>
                        </p:par>
                        <p:par>
                          <p:cTn id="18" fill="hold">
                            <p:stCondLst>
                              <p:cond delay="1000"/>
                            </p:stCondLst>
                            <p:childTnLst>
                              <p:par>
                                <p:cTn id="19" presetID="38" presetClass="entr" presetSubtype="0" accel="50000" fill="hold" grpId="0" nodeType="afterEffect">
                                  <p:stCondLst>
                                    <p:cond delay="0"/>
                                  </p:stCondLst>
                                  <p:iterate type="wd">
                                    <p:tmPct val="0"/>
                                  </p:iterate>
                                  <p:childTnLst>
                                    <p:set>
                                      <p:cBhvr>
                                        <p:cTn id="20" dur="1" fill="hold">
                                          <p:stCondLst>
                                            <p:cond delay="0"/>
                                          </p:stCondLst>
                                        </p:cTn>
                                        <p:tgtEl>
                                          <p:spTgt spid="2"/>
                                        </p:tgtEl>
                                        <p:attrNameLst>
                                          <p:attrName>style.visibility</p:attrName>
                                        </p:attrNameLst>
                                      </p:cBhvr>
                                      <p:to>
                                        <p:strVal val="visible"/>
                                      </p:to>
                                    </p:set>
                                    <p:set>
                                      <p:cBhvr>
                                        <p:cTn id="21" dur="455" fill="hold">
                                          <p:stCondLst>
                                            <p:cond delay="0"/>
                                          </p:stCondLst>
                                        </p:cTn>
                                        <p:tgtEl>
                                          <p:spTgt spid="2"/>
                                        </p:tgtEl>
                                        <p:attrNameLst>
                                          <p:attrName>style.rotation</p:attrName>
                                        </p:attrNameLst>
                                      </p:cBhvr>
                                      <p:to>
                                        <p:strVal val="-45.0"/>
                                      </p:to>
                                    </p:set>
                                    <p:anim calcmode="lin" valueType="num">
                                      <p:cBhvr>
                                        <p:cTn id="22" dur="455" fill="hold">
                                          <p:stCondLst>
                                            <p:cond delay="455"/>
                                          </p:stCondLst>
                                        </p:cTn>
                                        <p:tgtEl>
                                          <p:spTgt spid="2"/>
                                        </p:tgtEl>
                                        <p:attrNameLst>
                                          <p:attrName>style.rotation</p:attrName>
                                        </p:attrNameLst>
                                      </p:cBhvr>
                                      <p:tavLst>
                                        <p:tav tm="0">
                                          <p:val>
                                            <p:fltVal val="-45"/>
                                          </p:val>
                                        </p:tav>
                                        <p:tav tm="69900">
                                          <p:val>
                                            <p:fltVal val="45"/>
                                          </p:val>
                                        </p:tav>
                                        <p:tav tm="100000">
                                          <p:val>
                                            <p:fltVal val="0"/>
                                          </p:val>
                                        </p:tav>
                                      </p:tavLst>
                                    </p:anim>
                                    <p:anim calcmode="lin" valueType="num">
                                      <p:cBhvr>
                                        <p:cTn id="23" dur="455" fill="hold">
                                          <p:stCondLst>
                                            <p:cond delay="0"/>
                                          </p:stCondLst>
                                        </p:cTn>
                                        <p:tgtEl>
                                          <p:spTgt spid="2"/>
                                        </p:tgtEl>
                                        <p:attrNameLst>
                                          <p:attrName>ppt_y</p:attrName>
                                        </p:attrNameLst>
                                      </p:cBhvr>
                                      <p:tavLst>
                                        <p:tav tm="0">
                                          <p:val>
                                            <p:strVal val="#ppt_y-1"/>
                                          </p:val>
                                        </p:tav>
                                        <p:tav tm="100000">
                                          <p:val>
                                            <p:strVal val="#ppt_y-(0.354*#ppt_w-0.172*#ppt_h)"/>
                                          </p:val>
                                        </p:tav>
                                      </p:tavLst>
                                    </p:anim>
                                    <p:anim calcmode="lin" valueType="num">
                                      <p:cBhvr>
                                        <p:cTn id="24" dur="156" decel="50000" autoRev="1" fill="hold">
                                          <p:stCondLst>
                                            <p:cond delay="455"/>
                                          </p:stCondLst>
                                        </p:cTn>
                                        <p:tgtEl>
                                          <p:spTgt spid="2"/>
                                        </p:tgtEl>
                                        <p:attrNameLst>
                                          <p:attrName>ppt_y</p:attrName>
                                        </p:attrNameLst>
                                      </p:cBhvr>
                                      <p:tavLst>
                                        <p:tav tm="0">
                                          <p:val>
                                            <p:strVal val="#ppt_y-(0.354*#ppt_w-0.172*#ppt_h)"/>
                                          </p:val>
                                        </p:tav>
                                        <p:tav tm="100000">
                                          <p:val>
                                            <p:strVal val="#ppt_y-(0.354*#ppt_w-0.172*#ppt_h)-#ppt_h/2"/>
                                          </p:val>
                                        </p:tav>
                                      </p:tavLst>
                                    </p:anim>
                                    <p:anim calcmode="lin" valueType="num">
                                      <p:cBhvr>
                                        <p:cTn id="25" dur="136" fill="hold">
                                          <p:stCondLst>
                                            <p:cond delay="864"/>
                                          </p:stCondLst>
                                        </p:cTn>
                                        <p:tgtEl>
                                          <p:spTgt spid="2"/>
                                        </p:tgtEl>
                                        <p:attrNameLst>
                                          <p:attrName>ppt_y</p:attrName>
                                        </p:attrNameLst>
                                      </p:cBhvr>
                                      <p:tavLst>
                                        <p:tav tm="0">
                                          <p:val>
                                            <p:strVal val="#ppt_y-(0.354*#ppt_w-0.172*#ppt_h)"/>
                                          </p:val>
                                        </p:tav>
                                        <p:tav tm="100000">
                                          <p:val>
                                            <p:strVal val="#ppt_y"/>
                                          </p:val>
                                        </p:tav>
                                      </p:tavLst>
                                    </p:anim>
                                  </p:childTnLst>
                                  <p:subTnLst>
                                    <p:audio>
                                      <p:cMediaNode>
                                        <p:cTn display="0" masterRel="sameClick">
                                          <p:stCondLst>
                                            <p:cond evt="begin" delay="0">
                                              <p:tn val="19"/>
                                            </p:cond>
                                          </p:stCondLst>
                                          <p:endCondLst>
                                            <p:cond evt="onStopAudio" delay="0">
                                              <p:tgtEl>
                                                <p:sldTgt/>
                                              </p:tgtEl>
                                            </p:cond>
                                          </p:endCondLst>
                                        </p:cTn>
                                        <p:tgtEl>
                                          <p:sndTgt r:embed="rId3" name="zapsplat_cartoon_boing_ascend_jaw_harp_001_24199.wav"/>
                                        </p:tgtEl>
                                      </p:cMediaNode>
                                    </p:audio>
                                  </p:subTnLst>
                                </p:cTn>
                              </p:par>
                              <p:par>
                                <p:cTn id="26" presetID="32" presetClass="emph" presetSubtype="0" repeatCount="indefinite" fill="hold" grpId="1" nodeType="withEffect">
                                  <p:stCondLst>
                                    <p:cond delay="0"/>
                                  </p:stCondLst>
                                  <p:iterate type="wd">
                                    <p:tmPct val="10000"/>
                                  </p:iterate>
                                  <p:childTnLst>
                                    <p:animRot by="120000">
                                      <p:cBhvr>
                                        <p:cTn id="27" dur="100" fill="hold">
                                          <p:stCondLst>
                                            <p:cond delay="0"/>
                                          </p:stCondLst>
                                        </p:cTn>
                                        <p:tgtEl>
                                          <p:spTgt spid="2"/>
                                        </p:tgtEl>
                                        <p:attrNameLst>
                                          <p:attrName>r</p:attrName>
                                        </p:attrNameLst>
                                      </p:cBhvr>
                                    </p:animRot>
                                    <p:animRot by="-240000">
                                      <p:cBhvr>
                                        <p:cTn id="28" dur="200" fill="hold">
                                          <p:stCondLst>
                                            <p:cond delay="200"/>
                                          </p:stCondLst>
                                        </p:cTn>
                                        <p:tgtEl>
                                          <p:spTgt spid="2"/>
                                        </p:tgtEl>
                                        <p:attrNameLst>
                                          <p:attrName>r</p:attrName>
                                        </p:attrNameLst>
                                      </p:cBhvr>
                                    </p:animRot>
                                    <p:animRot by="240000">
                                      <p:cBhvr>
                                        <p:cTn id="29" dur="200" fill="hold">
                                          <p:stCondLst>
                                            <p:cond delay="400"/>
                                          </p:stCondLst>
                                        </p:cTn>
                                        <p:tgtEl>
                                          <p:spTgt spid="2"/>
                                        </p:tgtEl>
                                        <p:attrNameLst>
                                          <p:attrName>r</p:attrName>
                                        </p:attrNameLst>
                                      </p:cBhvr>
                                    </p:animRot>
                                    <p:animRot by="-240000">
                                      <p:cBhvr>
                                        <p:cTn id="30" dur="200" fill="hold">
                                          <p:stCondLst>
                                            <p:cond delay="600"/>
                                          </p:stCondLst>
                                        </p:cTn>
                                        <p:tgtEl>
                                          <p:spTgt spid="2"/>
                                        </p:tgtEl>
                                        <p:attrNameLst>
                                          <p:attrName>r</p:attrName>
                                        </p:attrNameLst>
                                      </p:cBhvr>
                                    </p:animRot>
                                    <p:animRot by="120000">
                                      <p:cBhvr>
                                        <p:cTn id="31" dur="200" fill="hold">
                                          <p:stCondLst>
                                            <p:cond delay="800"/>
                                          </p:stCondLst>
                                        </p:cTn>
                                        <p:tgtEl>
                                          <p:spTgt spid="2"/>
                                        </p:tgtEl>
                                        <p:attrNameLst>
                                          <p:attrName>r</p:attrName>
                                        </p:attrNameLst>
                                      </p:cBhvr>
                                    </p:animRot>
                                  </p:childTnLst>
                                </p:cTn>
                              </p:par>
                            </p:childTnLst>
                          </p:cTn>
                        </p:par>
                        <p:par>
                          <p:cTn id="32" fill="hold">
                            <p:stCondLst>
                              <p:cond delay="2000"/>
                            </p:stCondLst>
                            <p:childTnLst>
                              <p:par>
                                <p:cTn id="33" presetID="38" presetClass="entr" presetSubtype="0" accel="50000" fill="hold" grpId="0" nodeType="afterEffect">
                                  <p:stCondLst>
                                    <p:cond delay="0"/>
                                  </p:stCondLst>
                                  <p:iterate type="wd">
                                    <p:tmPct val="0"/>
                                  </p:iterate>
                                  <p:childTnLst>
                                    <p:set>
                                      <p:cBhvr>
                                        <p:cTn id="34" dur="1" fill="hold">
                                          <p:stCondLst>
                                            <p:cond delay="0"/>
                                          </p:stCondLst>
                                        </p:cTn>
                                        <p:tgtEl>
                                          <p:spTgt spid="13"/>
                                        </p:tgtEl>
                                        <p:attrNameLst>
                                          <p:attrName>style.visibility</p:attrName>
                                        </p:attrNameLst>
                                      </p:cBhvr>
                                      <p:to>
                                        <p:strVal val="visible"/>
                                      </p:to>
                                    </p:set>
                                    <p:set>
                                      <p:cBhvr>
                                        <p:cTn id="35" dur="455" fill="hold">
                                          <p:stCondLst>
                                            <p:cond delay="0"/>
                                          </p:stCondLst>
                                        </p:cTn>
                                        <p:tgtEl>
                                          <p:spTgt spid="13"/>
                                        </p:tgtEl>
                                        <p:attrNameLst>
                                          <p:attrName>style.rotation</p:attrName>
                                        </p:attrNameLst>
                                      </p:cBhvr>
                                      <p:to>
                                        <p:strVal val="-45.0"/>
                                      </p:to>
                                    </p:set>
                                    <p:anim calcmode="lin" valueType="num">
                                      <p:cBhvr>
                                        <p:cTn id="36" dur="455" fill="hold">
                                          <p:stCondLst>
                                            <p:cond delay="455"/>
                                          </p:stCondLst>
                                        </p:cTn>
                                        <p:tgtEl>
                                          <p:spTgt spid="13"/>
                                        </p:tgtEl>
                                        <p:attrNameLst>
                                          <p:attrName>style.rotation</p:attrName>
                                        </p:attrNameLst>
                                      </p:cBhvr>
                                      <p:tavLst>
                                        <p:tav tm="0">
                                          <p:val>
                                            <p:fltVal val="-45"/>
                                          </p:val>
                                        </p:tav>
                                        <p:tav tm="69900">
                                          <p:val>
                                            <p:fltVal val="45"/>
                                          </p:val>
                                        </p:tav>
                                        <p:tav tm="100000">
                                          <p:val>
                                            <p:fltVal val="0"/>
                                          </p:val>
                                        </p:tav>
                                      </p:tavLst>
                                    </p:anim>
                                    <p:anim calcmode="lin" valueType="num">
                                      <p:cBhvr>
                                        <p:cTn id="37" dur="455" fill="hold">
                                          <p:stCondLst>
                                            <p:cond delay="0"/>
                                          </p:stCondLst>
                                        </p:cTn>
                                        <p:tgtEl>
                                          <p:spTgt spid="13"/>
                                        </p:tgtEl>
                                        <p:attrNameLst>
                                          <p:attrName>ppt_y</p:attrName>
                                        </p:attrNameLst>
                                      </p:cBhvr>
                                      <p:tavLst>
                                        <p:tav tm="0">
                                          <p:val>
                                            <p:strVal val="#ppt_y-1"/>
                                          </p:val>
                                        </p:tav>
                                        <p:tav tm="100000">
                                          <p:val>
                                            <p:strVal val="#ppt_y-(0.354*#ppt_w-0.172*#ppt_h)"/>
                                          </p:val>
                                        </p:tav>
                                      </p:tavLst>
                                    </p:anim>
                                    <p:anim calcmode="lin" valueType="num">
                                      <p:cBhvr>
                                        <p:cTn id="38" dur="156" decel="50000" autoRev="1" fill="hold">
                                          <p:stCondLst>
                                            <p:cond delay="455"/>
                                          </p:stCondLst>
                                        </p:cTn>
                                        <p:tgtEl>
                                          <p:spTgt spid="13"/>
                                        </p:tgtEl>
                                        <p:attrNameLst>
                                          <p:attrName>ppt_y</p:attrName>
                                        </p:attrNameLst>
                                      </p:cBhvr>
                                      <p:tavLst>
                                        <p:tav tm="0">
                                          <p:val>
                                            <p:strVal val="#ppt_y-(0.354*#ppt_w-0.172*#ppt_h)"/>
                                          </p:val>
                                        </p:tav>
                                        <p:tav tm="100000">
                                          <p:val>
                                            <p:strVal val="#ppt_y-(0.354*#ppt_w-0.172*#ppt_h)-#ppt_h/2"/>
                                          </p:val>
                                        </p:tav>
                                      </p:tavLst>
                                    </p:anim>
                                    <p:anim calcmode="lin" valueType="num">
                                      <p:cBhvr>
                                        <p:cTn id="39" dur="136" fill="hold">
                                          <p:stCondLst>
                                            <p:cond delay="864"/>
                                          </p:stCondLst>
                                        </p:cTn>
                                        <p:tgtEl>
                                          <p:spTgt spid="13"/>
                                        </p:tgtEl>
                                        <p:attrNameLst>
                                          <p:attrName>ppt_y</p:attrName>
                                        </p:attrNameLst>
                                      </p:cBhvr>
                                      <p:tavLst>
                                        <p:tav tm="0">
                                          <p:val>
                                            <p:strVal val="#ppt_y-(0.354*#ppt_w-0.172*#ppt_h)"/>
                                          </p:val>
                                        </p:tav>
                                        <p:tav tm="100000">
                                          <p:val>
                                            <p:strVal val="#ppt_y"/>
                                          </p:val>
                                        </p:tav>
                                      </p:tavLst>
                                    </p:anim>
                                  </p:childTnLst>
                                  <p:subTnLst>
                                    <p:audio>
                                      <p:cMediaNode>
                                        <p:cTn display="0" masterRel="sameClick">
                                          <p:stCondLst>
                                            <p:cond evt="begin" delay="0">
                                              <p:tn val="33"/>
                                            </p:cond>
                                          </p:stCondLst>
                                          <p:endCondLst>
                                            <p:cond evt="onStopAudio" delay="0">
                                              <p:tgtEl>
                                                <p:sldTgt/>
                                              </p:tgtEl>
                                            </p:cond>
                                          </p:endCondLst>
                                        </p:cTn>
                                        <p:tgtEl>
                                          <p:sndTgt r:embed="rId3" name="zapsplat_cartoon_boing_ascend_jaw_harp_001_24199.wav"/>
                                        </p:tgtEl>
                                      </p:cMediaNode>
                                    </p:audio>
                                  </p:subTnLst>
                                </p:cTn>
                              </p:par>
                              <p:par>
                                <p:cTn id="40" presetID="32" presetClass="emph" presetSubtype="0" repeatCount="indefinite" fill="hold" grpId="1" nodeType="withEffect">
                                  <p:stCondLst>
                                    <p:cond delay="0"/>
                                  </p:stCondLst>
                                  <p:iterate type="wd">
                                    <p:tmPct val="10000"/>
                                  </p:iterate>
                                  <p:childTnLst>
                                    <p:animRot by="120000">
                                      <p:cBhvr>
                                        <p:cTn id="41" dur="100" fill="hold">
                                          <p:stCondLst>
                                            <p:cond delay="0"/>
                                          </p:stCondLst>
                                        </p:cTn>
                                        <p:tgtEl>
                                          <p:spTgt spid="13"/>
                                        </p:tgtEl>
                                        <p:attrNameLst>
                                          <p:attrName>r</p:attrName>
                                        </p:attrNameLst>
                                      </p:cBhvr>
                                    </p:animRot>
                                    <p:animRot by="-240000">
                                      <p:cBhvr>
                                        <p:cTn id="42" dur="200" fill="hold">
                                          <p:stCondLst>
                                            <p:cond delay="200"/>
                                          </p:stCondLst>
                                        </p:cTn>
                                        <p:tgtEl>
                                          <p:spTgt spid="13"/>
                                        </p:tgtEl>
                                        <p:attrNameLst>
                                          <p:attrName>r</p:attrName>
                                        </p:attrNameLst>
                                      </p:cBhvr>
                                    </p:animRot>
                                    <p:animRot by="240000">
                                      <p:cBhvr>
                                        <p:cTn id="43" dur="200" fill="hold">
                                          <p:stCondLst>
                                            <p:cond delay="400"/>
                                          </p:stCondLst>
                                        </p:cTn>
                                        <p:tgtEl>
                                          <p:spTgt spid="13"/>
                                        </p:tgtEl>
                                        <p:attrNameLst>
                                          <p:attrName>r</p:attrName>
                                        </p:attrNameLst>
                                      </p:cBhvr>
                                    </p:animRot>
                                    <p:animRot by="-240000">
                                      <p:cBhvr>
                                        <p:cTn id="44" dur="200" fill="hold">
                                          <p:stCondLst>
                                            <p:cond delay="600"/>
                                          </p:stCondLst>
                                        </p:cTn>
                                        <p:tgtEl>
                                          <p:spTgt spid="13"/>
                                        </p:tgtEl>
                                        <p:attrNameLst>
                                          <p:attrName>r</p:attrName>
                                        </p:attrNameLst>
                                      </p:cBhvr>
                                    </p:animRot>
                                    <p:animRot by="120000">
                                      <p:cBhvr>
                                        <p:cTn id="45" dur="200" fill="hold">
                                          <p:stCondLst>
                                            <p:cond delay="800"/>
                                          </p:stCondLst>
                                        </p:cTn>
                                        <p:tgtEl>
                                          <p:spTgt spid="13"/>
                                        </p:tgtEl>
                                        <p:attrNameLst>
                                          <p:attrName>r</p:attrName>
                                        </p:attrNameLst>
                                      </p:cBhvr>
                                    </p:animRot>
                                  </p:childTnLst>
                                </p:cTn>
                              </p:par>
                            </p:childTnLst>
                          </p:cTn>
                        </p:par>
                        <p:par>
                          <p:cTn id="46" fill="hold">
                            <p:stCondLst>
                              <p:cond delay="3000"/>
                            </p:stCondLst>
                            <p:childTnLst>
                              <p:par>
                                <p:cTn id="47" presetID="2" presetClass="entr" presetSubtype="8" fill="hold" nodeType="after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additive="base">
                                        <p:cTn id="49" dur="3000" fill="hold"/>
                                        <p:tgtEl>
                                          <p:spTgt spid="6"/>
                                        </p:tgtEl>
                                        <p:attrNameLst>
                                          <p:attrName>ppt_x</p:attrName>
                                        </p:attrNameLst>
                                      </p:cBhvr>
                                      <p:tavLst>
                                        <p:tav tm="0">
                                          <p:val>
                                            <p:strVal val="0-#ppt_w/2"/>
                                          </p:val>
                                        </p:tav>
                                        <p:tav tm="100000">
                                          <p:val>
                                            <p:strVal val="#ppt_x"/>
                                          </p:val>
                                        </p:tav>
                                      </p:tavLst>
                                    </p:anim>
                                    <p:anim calcmode="lin" valueType="num">
                                      <p:cBhvr additive="base">
                                        <p:cTn id="50" dur="3000" fill="hold"/>
                                        <p:tgtEl>
                                          <p:spTgt spid="6"/>
                                        </p:tgtEl>
                                        <p:attrNameLst>
                                          <p:attrName>ppt_y</p:attrName>
                                        </p:attrNameLst>
                                      </p:cBhvr>
                                      <p:tavLst>
                                        <p:tav tm="0">
                                          <p:val>
                                            <p:strVal val="#ppt_y"/>
                                          </p:val>
                                        </p:tav>
                                        <p:tav tm="100000">
                                          <p:val>
                                            <p:strVal val="#ppt_y"/>
                                          </p:val>
                                        </p:tav>
                                      </p:tavLst>
                                    </p:anim>
                                  </p:childTnLst>
                                </p:cTn>
                              </p:par>
                            </p:childTnLst>
                          </p:cTn>
                        </p:par>
                        <p:par>
                          <p:cTn id="51" fill="hold">
                            <p:stCondLst>
                              <p:cond delay="6000"/>
                            </p:stCondLst>
                            <p:childTnLst>
                              <p:par>
                                <p:cTn id="52" presetID="10" presetClass="exit" presetSubtype="0" fill="hold" nodeType="afterEffect">
                                  <p:stCondLst>
                                    <p:cond delay="0"/>
                                  </p:stCondLst>
                                  <p:childTnLst>
                                    <p:animEffect transition="out" filter="fade">
                                      <p:cBhvr>
                                        <p:cTn id="53" dur="500"/>
                                        <p:tgtEl>
                                          <p:spTgt spid="14"/>
                                        </p:tgtEl>
                                      </p:cBhvr>
                                    </p:animEffect>
                                    <p:set>
                                      <p:cBhvr>
                                        <p:cTn id="54" dur="1" fill="hold">
                                          <p:stCondLst>
                                            <p:cond delay="499"/>
                                          </p:stCondLst>
                                        </p:cTn>
                                        <p:tgtEl>
                                          <p:spTgt spid="14"/>
                                        </p:tgtEl>
                                        <p:attrNameLst>
                                          <p:attrName>style.visibility</p:attrName>
                                        </p:attrNameLst>
                                      </p:cBhvr>
                                      <p:to>
                                        <p:strVal val="hidden"/>
                                      </p:to>
                                    </p:set>
                                  </p:childTnLst>
                                </p:cTn>
                              </p:par>
                              <p:par>
                                <p:cTn id="55" presetID="10" presetClass="entr" presetSubtype="0" fill="hold" nodeType="withEffect">
                                  <p:stCondLst>
                                    <p:cond delay="0"/>
                                  </p:stCondLst>
                                  <p:childTnLst>
                                    <p:set>
                                      <p:cBhvr>
                                        <p:cTn id="56" dur="1" fill="hold">
                                          <p:stCondLst>
                                            <p:cond delay="0"/>
                                          </p:stCondLst>
                                        </p:cTn>
                                        <p:tgtEl>
                                          <p:spTgt spid="12"/>
                                        </p:tgtEl>
                                        <p:attrNameLst>
                                          <p:attrName>style.visibility</p:attrName>
                                        </p:attrNameLst>
                                      </p:cBhvr>
                                      <p:to>
                                        <p:strVal val="visible"/>
                                      </p:to>
                                    </p:set>
                                    <p:animEffect transition="in" filter="fade">
                                      <p:cBhvr>
                                        <p:cTn id="57" dur="500"/>
                                        <p:tgtEl>
                                          <p:spTgt spid="12"/>
                                        </p:tgtEl>
                                      </p:cBhvr>
                                    </p:animEffect>
                                  </p:childTnLst>
                                </p:cTn>
                              </p:par>
                            </p:childTnLst>
                          </p:cTn>
                        </p:par>
                        <p:par>
                          <p:cTn id="58" fill="hold">
                            <p:stCondLst>
                              <p:cond delay="6500"/>
                            </p:stCondLst>
                            <p:childTnLst>
                              <p:par>
                                <p:cTn id="59" presetID="47" presetClass="entr" presetSubtype="0" fill="hold" nodeType="afterEffect">
                                  <p:stCondLst>
                                    <p:cond delay="0"/>
                                  </p:stCondLst>
                                  <p:childTnLst>
                                    <p:set>
                                      <p:cBhvr>
                                        <p:cTn id="60" dur="1" fill="hold">
                                          <p:stCondLst>
                                            <p:cond delay="0"/>
                                          </p:stCondLst>
                                        </p:cTn>
                                        <p:tgtEl>
                                          <p:spTgt spid="7"/>
                                        </p:tgtEl>
                                        <p:attrNameLst>
                                          <p:attrName>style.visibility</p:attrName>
                                        </p:attrNameLst>
                                      </p:cBhvr>
                                      <p:to>
                                        <p:strVal val="visible"/>
                                      </p:to>
                                    </p:set>
                                    <p:animEffect transition="in" filter="fade">
                                      <p:cBhvr>
                                        <p:cTn id="61" dur="1000"/>
                                        <p:tgtEl>
                                          <p:spTgt spid="7"/>
                                        </p:tgtEl>
                                      </p:cBhvr>
                                    </p:animEffect>
                                    <p:anim calcmode="lin" valueType="num">
                                      <p:cBhvr>
                                        <p:cTn id="62" dur="1000" fill="hold"/>
                                        <p:tgtEl>
                                          <p:spTgt spid="7"/>
                                        </p:tgtEl>
                                        <p:attrNameLst>
                                          <p:attrName>ppt_x</p:attrName>
                                        </p:attrNameLst>
                                      </p:cBhvr>
                                      <p:tavLst>
                                        <p:tav tm="0">
                                          <p:val>
                                            <p:strVal val="#ppt_x"/>
                                          </p:val>
                                        </p:tav>
                                        <p:tav tm="100000">
                                          <p:val>
                                            <p:strVal val="#ppt_x"/>
                                          </p:val>
                                        </p:tav>
                                      </p:tavLst>
                                    </p:anim>
                                    <p:anim calcmode="lin" valueType="num">
                                      <p:cBhvr>
                                        <p:cTn id="63"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2" grpId="0"/>
      <p:bldP spid="2" grpId="1"/>
      <p:bldP spid="13" grpId="0"/>
      <p:bldP spid="1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79164" y="3379098"/>
            <a:ext cx="1760022" cy="3178966"/>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850351" y="3372937"/>
            <a:ext cx="1217648" cy="31851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9517116"/>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5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9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45037" y="3372938"/>
            <a:ext cx="1381881"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822374" y="3372937"/>
            <a:ext cx="1217648" cy="3185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7570741"/>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1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5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9010090"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7733122"/>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22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26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889269" y="3379099"/>
            <a:ext cx="1215293" cy="3178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5752567"/>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9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3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44312" y="3372938"/>
            <a:ext cx="1763433"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919410"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8399823"/>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4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8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9010090"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2599267"/>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7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21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45037" y="3372938"/>
            <a:ext cx="1381881"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948527"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9582063"/>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0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4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45037" y="3372938"/>
            <a:ext cx="1381881"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822374" y="3372938"/>
            <a:ext cx="1217648" cy="3185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7603949"/>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5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9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45033" y="3372938"/>
            <a:ext cx="1763433"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938701"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993794"/>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2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6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887257" y="3379099"/>
            <a:ext cx="1215293" cy="3178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8481277"/>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25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29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6" name="Hills"/>
          <p:cNvPicPr>
            <a:picLocks noChangeAspect="1"/>
          </p:cNvPicPr>
          <p:nvPr/>
        </p:nvPicPr>
        <p:blipFill rotWithShape="1">
          <a:blip r:embed="rId4"/>
          <a:srcRect l="1940" r="1940" b="70674"/>
          <a:stretch/>
        </p:blipFill>
        <p:spPr>
          <a:xfrm>
            <a:off x="-21770" y="3754242"/>
            <a:ext cx="12235542" cy="3103758"/>
          </a:xfrm>
          <a:prstGeom prst="rect">
            <a:avLst/>
          </a:prstGeom>
        </p:spPr>
      </p:pic>
      <p:sp>
        <p:nvSpPr>
          <p:cNvPr id="3" name="Textbox"/>
          <p:cNvSpPr txBox="1"/>
          <p:nvPr/>
        </p:nvSpPr>
        <p:spPr>
          <a:xfrm>
            <a:off x="836665" y="753761"/>
            <a:ext cx="6952544" cy="2456057"/>
          </a:xfrm>
          <a:prstGeom prst="rect">
            <a:avLst/>
          </a:prstGeom>
          <a:noFill/>
        </p:spPr>
        <p:txBody>
          <a:bodyPr wrap="none" rtlCol="0">
            <a:spAutoFit/>
          </a:bodyPr>
          <a:lstStyle/>
          <a:p>
            <a:pPr algn="ctr">
              <a:lnSpc>
                <a:spcPct val="80000"/>
              </a:lnSpc>
            </a:pPr>
            <a:r>
              <a:rPr lang="en-US" sz="9600" b="1" dirty="0">
                <a:ln w="38100">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urse Casual" panose="020B0606020101010101" pitchFamily="34" charset="0"/>
              </a:rPr>
              <a:t>This is Billy. </a:t>
            </a:r>
          </a:p>
          <a:p>
            <a:pPr algn="ctr">
              <a:lnSpc>
                <a:spcPct val="80000"/>
              </a:lnSpc>
            </a:pPr>
            <a:r>
              <a:rPr lang="en-US" sz="9600" b="1" dirty="0">
                <a:ln w="38100">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urse Casual" panose="020B0606020101010101" pitchFamily="34" charset="0"/>
              </a:rPr>
              <a:t>He has </a:t>
            </a:r>
            <a:r>
              <a:rPr lang="en-US" sz="9600" b="1" dirty="0">
                <a:ln w="38100">
                  <a:solidFill>
                    <a:schemeClr val="bg1"/>
                  </a:solidFill>
                  <a:prstDash val="solid"/>
                </a:ln>
                <a:solidFill>
                  <a:schemeClr val="accent6"/>
                </a:solidFill>
                <a:effectLst>
                  <a:outerShdw blurRad="12700" dist="38100" dir="2700000" algn="tl" rotWithShape="0">
                    <a:schemeClr val="accent6">
                      <a:lumMod val="60000"/>
                      <a:lumOff val="40000"/>
                    </a:schemeClr>
                  </a:outerShdw>
                </a:effectLst>
                <a:latin typeface="Curse Casual" panose="020B0606020101010101" pitchFamily="34" charset="0"/>
              </a:rPr>
              <a:t>bad luck</a:t>
            </a:r>
            <a:r>
              <a:rPr lang="en-US" sz="9600" b="1" dirty="0">
                <a:ln w="38100">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urse Casual" panose="020B0606020101010101" pitchFamily="34" charset="0"/>
              </a:rPr>
              <a:t>.</a:t>
            </a:r>
          </a:p>
        </p:txBody>
      </p:sp>
      <p:pic>
        <p:nvPicPr>
          <p:cNvPr id="4" name="Happy Billy"/>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130745" y="511036"/>
            <a:ext cx="2619631" cy="6038046"/>
          </a:xfrm>
          <a:prstGeom prst="rect">
            <a:avLst/>
          </a:prstGeom>
        </p:spPr>
      </p:pic>
      <p:pic>
        <p:nvPicPr>
          <p:cNvPr id="5" name="Worried Billy"/>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8919632" y="511036"/>
            <a:ext cx="1956075" cy="6038046"/>
          </a:xfrm>
          <a:prstGeom prst="rect">
            <a:avLst/>
          </a:prstGeom>
        </p:spPr>
      </p:pic>
    </p:spTree>
    <p:extLst>
      <p:ext uri="{BB962C8B-B14F-4D97-AF65-F5344CB8AC3E}">
        <p14:creationId xmlns:p14="http://schemas.microsoft.com/office/powerpoint/2010/main" val="1248232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childTnLst>
                          </p:cTn>
                        </p:par>
                        <p:par>
                          <p:cTn id="16" fill="hold">
                            <p:stCondLst>
                              <p:cond delay="500"/>
                            </p:stCondLst>
                            <p:childTnLst>
                              <p:par>
                                <p:cTn id="17" presetID="10" presetClass="exit" presetSubtype="0" fill="hold" nodeType="afterEffect">
                                  <p:stCondLst>
                                    <p:cond delay="0"/>
                                  </p:stCondLst>
                                  <p:childTnLst>
                                    <p:animEffect transition="out" filter="fade">
                                      <p:cBhvr>
                                        <p:cTn id="18" dur="500"/>
                                        <p:tgtEl>
                                          <p:spTgt spid="4"/>
                                        </p:tgtEl>
                                      </p:cBhvr>
                                    </p:animEffect>
                                    <p:set>
                                      <p:cBhvr>
                                        <p:cTn id="19" dur="1" fill="hold">
                                          <p:stCondLst>
                                            <p:cond delay="499"/>
                                          </p:stCondLst>
                                        </p:cTn>
                                        <p:tgtEl>
                                          <p:spTgt spid="4"/>
                                        </p:tgtEl>
                                        <p:attrNameLst>
                                          <p:attrName>style.visibility</p:attrName>
                                        </p:attrNameLst>
                                      </p:cBhvr>
                                      <p:to>
                                        <p:strVal val="hidden"/>
                                      </p:to>
                                    </p:set>
                                  </p:childTnLst>
                                </p:cTn>
                              </p:par>
                              <p:par>
                                <p:cTn id="20" presetID="10" presetClass="entr" presetSubtype="0" fill="hold" nodeType="with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45037" y="3372938"/>
            <a:ext cx="1381881"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975685"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2136550"/>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20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24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9010090"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9803025"/>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3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7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887257" y="3379099"/>
            <a:ext cx="1215293" cy="3178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0165300"/>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6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20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66147" y="3372938"/>
            <a:ext cx="1381881"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852855" y="3372938"/>
            <a:ext cx="1217648" cy="3185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60448133"/>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8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2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68040" y="3372938"/>
            <a:ext cx="1763433"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962985"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7303941"/>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0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4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9010090"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103725"/>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9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23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603969" y="3372938"/>
            <a:ext cx="1763433"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883531" y="3372937"/>
            <a:ext cx="1217648" cy="3185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6739687"/>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4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8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32337" y="3372938"/>
            <a:ext cx="1381881"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950285"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8744999"/>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23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27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36790" y="3372938"/>
            <a:ext cx="1381881"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827453" y="3372937"/>
            <a:ext cx="1217648" cy="3185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4579963"/>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1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5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73887" y="3372938"/>
            <a:ext cx="1763433"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962985"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9857273"/>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20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24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8"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Background Clouds"/>
          <p:cNvPicPr>
            <a:picLocks noChangeAspect="1"/>
          </p:cNvPicPr>
          <p:nvPr/>
        </p:nvPicPr>
        <p:blipFill rotWithShape="1">
          <a:blip r:embed="rId5">
            <a:grayscl/>
            <a:extLst>
              <a:ext uri="{BEBA8EAE-BF5A-486C-A8C5-ECC9F3942E4B}">
                <a14:imgProps xmlns:a14="http://schemas.microsoft.com/office/drawing/2010/main">
                  <a14:imgLayer r:embed="rId6">
                    <a14:imgEffect>
                      <a14:brightnessContrast bright="-40000" contrast="-40000"/>
                    </a14:imgEffect>
                  </a14:imgLayer>
                </a14:imgProps>
              </a:ext>
            </a:extLst>
          </a:blip>
          <a:srcRect l="8211" r="4260" b="8614"/>
          <a:stretch/>
        </p:blipFill>
        <p:spPr>
          <a:xfrm>
            <a:off x="-14068" y="1340859"/>
            <a:ext cx="12209147" cy="5510108"/>
          </a:xfrm>
          <a:prstGeom prst="rect">
            <a:avLst/>
          </a:prstGeom>
        </p:spPr>
      </p:pic>
      <p:pic>
        <p:nvPicPr>
          <p:cNvPr id="10" name="Hills"/>
          <p:cNvPicPr>
            <a:picLocks noChangeAspect="1"/>
          </p:cNvPicPr>
          <p:nvPr/>
        </p:nvPicPr>
        <p:blipFill rotWithShape="1">
          <a:blip r:embed="rId7"/>
          <a:srcRect l="1940" r="1940" b="70674"/>
          <a:stretch/>
        </p:blipFill>
        <p:spPr>
          <a:xfrm>
            <a:off x="-21770" y="3754242"/>
            <a:ext cx="12235542" cy="3103758"/>
          </a:xfrm>
          <a:prstGeom prst="rect">
            <a:avLst/>
          </a:prstGeom>
        </p:spPr>
      </p:pic>
      <p:sp>
        <p:nvSpPr>
          <p:cNvPr id="3" name="Textbox"/>
          <p:cNvSpPr txBox="1"/>
          <p:nvPr/>
        </p:nvSpPr>
        <p:spPr>
          <a:xfrm>
            <a:off x="379464" y="753761"/>
            <a:ext cx="7361311" cy="2456057"/>
          </a:xfrm>
          <a:prstGeom prst="rect">
            <a:avLst/>
          </a:prstGeom>
          <a:noFill/>
        </p:spPr>
        <p:txBody>
          <a:bodyPr wrap="none" rtlCol="0">
            <a:spAutoFit/>
          </a:bodyPr>
          <a:lstStyle/>
          <a:p>
            <a:pPr algn="ctr">
              <a:lnSpc>
                <a:spcPct val="80000"/>
              </a:lnSpc>
            </a:pPr>
            <a:r>
              <a:rPr lang="en-US" sz="9600" b="1" dirty="0">
                <a:ln w="38100">
                  <a:solidFill>
                    <a:schemeClr val="bg1"/>
                  </a:solidFill>
                  <a:prstDash val="solid"/>
                </a:ln>
                <a:solidFill>
                  <a:schemeClr val="bg2">
                    <a:lumMod val="75000"/>
                  </a:schemeClr>
                </a:solidFill>
                <a:effectLst>
                  <a:outerShdw blurRad="12700" dist="38100" dir="2700000" algn="tl" rotWithShape="0">
                    <a:schemeClr val="tx1">
                      <a:lumMod val="75000"/>
                      <a:lumOff val="25000"/>
                    </a:schemeClr>
                  </a:outerShdw>
                </a:effectLst>
                <a:latin typeface="Curse Casual" panose="020B0606020101010101" pitchFamily="34" charset="0"/>
              </a:rPr>
              <a:t>Dark clouds </a:t>
            </a:r>
            <a:r>
              <a:rPr lang="en-US" sz="9600" b="1" dirty="0">
                <a:ln w="38100">
                  <a:solidFill>
                    <a:schemeClr val="bg1"/>
                  </a:solidFill>
                  <a:prstDash val="solid"/>
                </a:ln>
                <a:solidFill>
                  <a:schemeClr val="accent5"/>
                </a:solidFill>
                <a:effectLst>
                  <a:outerShdw blurRad="12700" dist="38100" dir="2700000" algn="tl" rotWithShape="0">
                    <a:schemeClr val="accent5">
                      <a:lumMod val="75000"/>
                    </a:schemeClr>
                  </a:outerShdw>
                </a:effectLst>
                <a:latin typeface="Curse Casual" panose="020B0606020101010101" pitchFamily="34" charset="0"/>
              </a:rPr>
              <a:t>like</a:t>
            </a:r>
            <a:br>
              <a:rPr lang="en-US" sz="9600" b="1" dirty="0">
                <a:ln w="38100">
                  <a:solidFill>
                    <a:schemeClr val="bg1"/>
                  </a:solidFill>
                  <a:prstDash val="solid"/>
                </a:ln>
                <a:solidFill>
                  <a:schemeClr val="accent5"/>
                </a:solidFill>
                <a:effectLst>
                  <a:outerShdw blurRad="12700" dist="38100" dir="2700000" algn="tl" rotWithShape="0">
                    <a:schemeClr val="accent5">
                      <a:lumMod val="75000"/>
                    </a:schemeClr>
                  </a:outerShdw>
                </a:effectLst>
                <a:latin typeface="Curse Casual" panose="020B0606020101010101" pitchFamily="34" charset="0"/>
              </a:rPr>
            </a:br>
            <a:r>
              <a:rPr lang="en-US" sz="9600" b="1" dirty="0">
                <a:ln w="38100">
                  <a:solidFill>
                    <a:schemeClr val="bg1"/>
                  </a:solidFill>
                  <a:prstDash val="solid"/>
                </a:ln>
                <a:solidFill>
                  <a:schemeClr val="accent5"/>
                </a:solidFill>
                <a:effectLst>
                  <a:outerShdw blurRad="12700" dist="38100" dir="2700000" algn="tl" rotWithShape="0">
                    <a:schemeClr val="accent5">
                      <a:lumMod val="75000"/>
                    </a:schemeClr>
                  </a:outerShdw>
                </a:effectLst>
                <a:latin typeface="Curse Casual" panose="020B0606020101010101" pitchFamily="34" charset="0"/>
              </a:rPr>
              <a:t>to follow him…</a:t>
            </a:r>
          </a:p>
        </p:txBody>
      </p:sp>
      <p:pic>
        <p:nvPicPr>
          <p:cNvPr id="5" name="Worried Billy"/>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315273" y="2829696"/>
            <a:ext cx="1249618" cy="3857343"/>
          </a:xfrm>
          <a:prstGeom prst="rect">
            <a:avLst/>
          </a:prstGeom>
        </p:spPr>
      </p:pic>
      <p:pic>
        <p:nvPicPr>
          <p:cNvPr id="2" name="Scared Billy"/>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9202767" y="2829696"/>
            <a:ext cx="1474629" cy="3857343"/>
          </a:xfrm>
          <a:prstGeom prst="rect">
            <a:avLst/>
          </a:prstGeom>
        </p:spPr>
      </p:pic>
      <p:pic>
        <p:nvPicPr>
          <p:cNvPr id="7" name="Angry Clouds"/>
          <p:cNvPicPr>
            <a:picLocks noChangeAspect="1"/>
          </p:cNvPicPr>
          <p:nvPr/>
        </p:nvPicPr>
        <p:blipFill>
          <a:blip r:embed="rId10"/>
          <a:stretch>
            <a:fillRect/>
          </a:stretch>
        </p:blipFill>
        <p:spPr>
          <a:xfrm>
            <a:off x="7839631" y="142146"/>
            <a:ext cx="4135380" cy="2022121"/>
          </a:xfrm>
          <a:prstGeom prst="rect">
            <a:avLst/>
          </a:prstGeom>
        </p:spPr>
      </p:pic>
    </p:spTree>
    <p:extLst>
      <p:ext uri="{BB962C8B-B14F-4D97-AF65-F5344CB8AC3E}">
        <p14:creationId xmlns:p14="http://schemas.microsoft.com/office/powerpoint/2010/main" val="507664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4000"/>
                                        <p:tgtEl>
                                          <p:spTgt spid="8"/>
                                        </p:tgtEl>
                                      </p:cBhvr>
                                    </p:animEffect>
                                  </p:childTnLst>
                                </p:cTn>
                              </p:par>
                              <p:par>
                                <p:cTn id="13" presetID="2" presetClass="entr" presetSubtype="2"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4000" fill="hold"/>
                                        <p:tgtEl>
                                          <p:spTgt spid="7"/>
                                        </p:tgtEl>
                                        <p:attrNameLst>
                                          <p:attrName>ppt_x</p:attrName>
                                        </p:attrNameLst>
                                      </p:cBhvr>
                                      <p:tavLst>
                                        <p:tav tm="0">
                                          <p:val>
                                            <p:strVal val="1+#ppt_w/2"/>
                                          </p:val>
                                        </p:tav>
                                        <p:tav tm="100000">
                                          <p:val>
                                            <p:strVal val="#ppt_x"/>
                                          </p:val>
                                        </p:tav>
                                      </p:tavLst>
                                    </p:anim>
                                    <p:anim calcmode="lin" valueType="num">
                                      <p:cBhvr additive="base">
                                        <p:cTn id="16" dur="4000" fill="hold"/>
                                        <p:tgtEl>
                                          <p:spTgt spid="7"/>
                                        </p:tgtEl>
                                        <p:attrNameLst>
                                          <p:attrName>ppt_y</p:attrName>
                                        </p:attrNameLst>
                                      </p:cBhvr>
                                      <p:tavLst>
                                        <p:tav tm="0">
                                          <p:val>
                                            <p:strVal val="#ppt_y"/>
                                          </p:val>
                                        </p:tav>
                                        <p:tav tm="100000">
                                          <p:val>
                                            <p:strVal val="#ppt_y"/>
                                          </p:val>
                                        </p:tav>
                                      </p:tavLst>
                                    </p:anim>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4000"/>
                                        <p:tgtEl>
                                          <p:spTgt spid="9"/>
                                        </p:tgtEl>
                                      </p:cBhvr>
                                    </p:animEffect>
                                  </p:childTnLst>
                                  <p:subTnLst>
                                    <p:audio>
                                      <p:cMediaNode>
                                        <p:cTn display="0" masterRel="sameClick">
                                          <p:stCondLst>
                                            <p:cond evt="begin" delay="0">
                                              <p:tn val="17"/>
                                            </p:cond>
                                          </p:stCondLst>
                                          <p:endCondLst>
                                            <p:cond evt="onStopAudio" delay="0">
                                              <p:tgtEl>
                                                <p:sldTgt/>
                                              </p:tgtEl>
                                            </p:cond>
                                          </p:endCondLst>
                                        </p:cTn>
                                        <p:tgtEl>
                                          <p:sndTgt r:embed="rId3" name="zapsplat_cartoon_villain_horns_musical_12667.wav"/>
                                        </p:tgtEl>
                                      </p:cMediaNode>
                                    </p:audio>
                                  </p:subTnLst>
                                </p:cTn>
                              </p:par>
                            </p:childTnLst>
                          </p:cTn>
                        </p:par>
                        <p:par>
                          <p:cTn id="20" fill="hold">
                            <p:stCondLst>
                              <p:cond delay="4000"/>
                            </p:stCondLst>
                            <p:childTnLst>
                              <p:par>
                                <p:cTn id="21" presetID="10" presetClass="exit" presetSubtype="0" fill="hold" nodeType="afterEffect">
                                  <p:stCondLst>
                                    <p:cond delay="0"/>
                                  </p:stCondLst>
                                  <p:childTnLst>
                                    <p:animEffect transition="out" filter="fade">
                                      <p:cBhvr>
                                        <p:cTn id="22" dur="500"/>
                                        <p:tgtEl>
                                          <p:spTgt spid="5"/>
                                        </p:tgtEl>
                                      </p:cBhvr>
                                    </p:animEffect>
                                    <p:set>
                                      <p:cBhvr>
                                        <p:cTn id="23" dur="1" fill="hold">
                                          <p:stCondLst>
                                            <p:cond delay="499"/>
                                          </p:stCondLst>
                                        </p:cTn>
                                        <p:tgtEl>
                                          <p:spTgt spid="5"/>
                                        </p:tgtEl>
                                        <p:attrNameLst>
                                          <p:attrName>style.visibility</p:attrName>
                                        </p:attrNameLst>
                                      </p:cBhvr>
                                      <p:to>
                                        <p:strVal val="hidden"/>
                                      </p:to>
                                    </p:set>
                                  </p:childTnLst>
                                </p:cTn>
                              </p:par>
                              <p:par>
                                <p:cTn id="24" presetID="10" presetClass="entr" presetSubtype="0" fill="hold"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9010090"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4648213"/>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6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0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19841" y="3372938"/>
            <a:ext cx="1381881"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932079"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1497602"/>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8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22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887257" y="3379099"/>
            <a:ext cx="1215293" cy="31789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129414"/>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21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25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17529" y="3372938"/>
            <a:ext cx="1763433"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782891" y="3372937"/>
            <a:ext cx="1217648" cy="3185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7991723"/>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4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8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79823" y="3372938"/>
            <a:ext cx="1763433"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980321"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0319118"/>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0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4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9010090"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1137881"/>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6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20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32337" y="3372938"/>
            <a:ext cx="1381881"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Scared Billy"/>
          <p:cNvPicPr>
            <a:picLocks noChangeAspect="1" noChangeArrowheads="1"/>
          </p:cNvPicPr>
          <p:nvPr/>
        </p:nvPicPr>
        <p:blipFill>
          <a:blip r:embed="rId14" cstate="print">
            <a:extLst>
              <a:ext uri="{28A0092B-C50C-407E-A947-70E740481C1C}">
                <a14:useLocalDpi xmlns:a14="http://schemas.microsoft.com/office/drawing/2010/main" val="0"/>
              </a:ext>
            </a:extLst>
          </a:blip>
          <a:stretch>
            <a:fillRect/>
          </a:stretch>
        </p:blipFill>
        <p:spPr bwMode="auto">
          <a:xfrm>
            <a:off x="8815029" y="3372937"/>
            <a:ext cx="1217648" cy="3185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5366959"/>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5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9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9010090"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648378"/>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5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9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15"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Background Clouds"/>
          <p:cNvPicPr>
            <a:picLocks noChangeAspect="1"/>
          </p:cNvPicPr>
          <p:nvPr/>
        </p:nvPicPr>
        <p:blipFill rotWithShape="1">
          <a:blip r:embed="rId5">
            <a:grayscl/>
            <a:extLst>
              <a:ext uri="{BEBA8EAE-BF5A-486C-A8C5-ECC9F3942E4B}">
                <a14:imgProps xmlns:a14="http://schemas.microsoft.com/office/drawing/2010/main">
                  <a14:imgLayer r:embed="rId6">
                    <a14:imgEffect>
                      <a14:brightnessContrast bright="-40000" contrast="-40000"/>
                    </a14:imgEffect>
                  </a14:imgLayer>
                </a14:imgProps>
              </a:ext>
            </a:extLst>
          </a:blip>
          <a:srcRect l="8211" r="4260" b="8614"/>
          <a:stretch/>
        </p:blipFill>
        <p:spPr>
          <a:xfrm>
            <a:off x="-14068" y="1340859"/>
            <a:ext cx="12209147" cy="5510108"/>
          </a:xfrm>
          <a:prstGeom prst="rect">
            <a:avLst/>
          </a:prstGeom>
        </p:spPr>
      </p:pic>
      <p:pic>
        <p:nvPicPr>
          <p:cNvPr id="14" name="Hills"/>
          <p:cNvPicPr>
            <a:picLocks noChangeAspect="1"/>
          </p:cNvPicPr>
          <p:nvPr/>
        </p:nvPicPr>
        <p:blipFill rotWithShape="1">
          <a:blip r:embed="rId7"/>
          <a:srcRect l="1940" r="1940" b="70674"/>
          <a:stretch/>
        </p:blipFill>
        <p:spPr>
          <a:xfrm>
            <a:off x="-21770" y="3754242"/>
            <a:ext cx="12235542" cy="3103758"/>
          </a:xfrm>
          <a:prstGeom prst="rect">
            <a:avLst/>
          </a:prstGeom>
        </p:spPr>
      </p:pic>
      <p:sp>
        <p:nvSpPr>
          <p:cNvPr id="3" name="Textbox"/>
          <p:cNvSpPr txBox="1"/>
          <p:nvPr/>
        </p:nvSpPr>
        <p:spPr>
          <a:xfrm>
            <a:off x="379464" y="753761"/>
            <a:ext cx="7277954" cy="2456057"/>
          </a:xfrm>
          <a:prstGeom prst="rect">
            <a:avLst/>
          </a:prstGeom>
          <a:noFill/>
        </p:spPr>
        <p:txBody>
          <a:bodyPr wrap="none" rtlCol="0">
            <a:spAutoFit/>
          </a:bodyPr>
          <a:lstStyle/>
          <a:p>
            <a:pPr algn="ctr">
              <a:lnSpc>
                <a:spcPct val="80000"/>
              </a:lnSpc>
            </a:pPr>
            <a:r>
              <a:rPr lang="en-US" sz="9600" b="1" dirty="0">
                <a:ln w="38100">
                  <a:solidFill>
                    <a:schemeClr val="bg1"/>
                  </a:solidFill>
                  <a:prstDash val="solid"/>
                </a:ln>
                <a:solidFill>
                  <a:schemeClr val="accent5"/>
                </a:solidFill>
                <a:effectLst>
                  <a:outerShdw blurRad="12700" dist="38100" dir="2700000" algn="tl" rotWithShape="0">
                    <a:schemeClr val="accent5">
                      <a:lumMod val="75000"/>
                    </a:schemeClr>
                  </a:outerShdw>
                </a:effectLst>
                <a:latin typeface="Curse Casual" panose="020B0606020101010101" pitchFamily="34" charset="0"/>
              </a:rPr>
              <a:t>…and strike him</a:t>
            </a:r>
            <a:br>
              <a:rPr lang="en-US" sz="9600" b="1" dirty="0">
                <a:ln w="38100">
                  <a:solidFill>
                    <a:schemeClr val="bg1"/>
                  </a:solidFill>
                  <a:prstDash val="solid"/>
                </a:ln>
                <a:solidFill>
                  <a:schemeClr val="accent5"/>
                </a:solidFill>
                <a:effectLst>
                  <a:outerShdw blurRad="12700" dist="38100" dir="2700000" algn="tl" rotWithShape="0">
                    <a:schemeClr val="accent5">
                      <a:lumMod val="75000"/>
                    </a:schemeClr>
                  </a:outerShdw>
                </a:effectLst>
                <a:latin typeface="Curse Casual" panose="020B0606020101010101" pitchFamily="34" charset="0"/>
              </a:rPr>
            </a:br>
            <a:r>
              <a:rPr lang="en-US" sz="9600" b="1" dirty="0">
                <a:ln w="38100">
                  <a:solidFill>
                    <a:schemeClr val="bg1"/>
                  </a:solidFill>
                  <a:prstDash val="solid"/>
                </a:ln>
                <a:solidFill>
                  <a:schemeClr val="accent5"/>
                </a:solidFill>
                <a:effectLst>
                  <a:outerShdw blurRad="12700" dist="38100" dir="2700000" algn="tl" rotWithShape="0">
                    <a:schemeClr val="accent5">
                      <a:lumMod val="75000"/>
                    </a:schemeClr>
                  </a:outerShdw>
                </a:effectLst>
                <a:latin typeface="Curse Casual" panose="020B0606020101010101" pitchFamily="34" charset="0"/>
              </a:rPr>
              <a:t>with </a:t>
            </a:r>
            <a:r>
              <a:rPr lang="en-US" sz="9600" b="1" dirty="0">
                <a:ln w="38100">
                  <a:solidFill>
                    <a:schemeClr val="bg1"/>
                  </a:solidFill>
                  <a:prstDash val="solid"/>
                </a:ln>
                <a:solidFill>
                  <a:schemeClr val="accent1">
                    <a:lumMod val="60000"/>
                    <a:lumOff val="40000"/>
                  </a:schemeClr>
                </a:solidFill>
                <a:effectLst>
                  <a:outerShdw blurRad="12700" dist="38100" dir="2700000" algn="tl" rotWithShape="0">
                    <a:schemeClr val="accent1">
                      <a:lumMod val="75000"/>
                    </a:schemeClr>
                  </a:outerShdw>
                </a:effectLst>
                <a:latin typeface="Curse Casual" panose="020B0606020101010101" pitchFamily="34" charset="0"/>
              </a:rPr>
              <a:t>lightning</a:t>
            </a:r>
            <a:r>
              <a:rPr lang="en-US" sz="9600" b="1" dirty="0">
                <a:ln w="38100">
                  <a:solidFill>
                    <a:schemeClr val="bg1"/>
                  </a:solidFill>
                  <a:prstDash val="solid"/>
                </a:ln>
                <a:solidFill>
                  <a:schemeClr val="accent5"/>
                </a:solidFill>
                <a:effectLst>
                  <a:outerShdw blurRad="12700" dist="38100" dir="2700000" algn="tl" rotWithShape="0">
                    <a:schemeClr val="accent5">
                      <a:lumMod val="75000"/>
                    </a:schemeClr>
                  </a:outerShdw>
                </a:effectLst>
                <a:latin typeface="Curse Casual" panose="020B0606020101010101" pitchFamily="34" charset="0"/>
              </a:rPr>
              <a:t>!</a:t>
            </a:r>
          </a:p>
        </p:txBody>
      </p:sp>
      <p:pic>
        <p:nvPicPr>
          <p:cNvPr id="10" name="Scared Billy"/>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201832" y="2829696"/>
            <a:ext cx="1474629" cy="3857343"/>
          </a:xfrm>
          <a:prstGeom prst="rect">
            <a:avLst/>
          </a:prstGeom>
        </p:spPr>
      </p:pic>
      <p:pic>
        <p:nvPicPr>
          <p:cNvPr id="12"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429905"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13" name="Shocked Billy"/>
          <p:cNvPicPr>
            <a:picLocks noChangeAspect="1"/>
          </p:cNvPicPr>
          <p:nvPr/>
        </p:nvPicPr>
        <p:blipFill>
          <a:blip r:embed="rId10"/>
          <a:stretch>
            <a:fillRect/>
          </a:stretch>
        </p:blipFill>
        <p:spPr>
          <a:xfrm>
            <a:off x="8215460" y="2164267"/>
            <a:ext cx="3239337" cy="4693734"/>
          </a:xfrm>
          <a:prstGeom prst="rect">
            <a:avLst/>
          </a:prstGeom>
        </p:spPr>
      </p:pic>
      <p:pic>
        <p:nvPicPr>
          <p:cNvPr id="11" name="Angry Clouds"/>
          <p:cNvPicPr>
            <a:picLocks noChangeAspect="1"/>
          </p:cNvPicPr>
          <p:nvPr/>
        </p:nvPicPr>
        <p:blipFill>
          <a:blip r:embed="rId11"/>
          <a:stretch>
            <a:fillRect/>
          </a:stretch>
        </p:blipFill>
        <p:spPr>
          <a:xfrm>
            <a:off x="7839631" y="142146"/>
            <a:ext cx="4135380" cy="2022121"/>
          </a:xfrm>
          <a:prstGeom prst="rect">
            <a:avLst/>
          </a:prstGeom>
        </p:spPr>
      </p:pic>
    </p:spTree>
    <p:extLst>
      <p:ext uri="{BB962C8B-B14F-4D97-AF65-F5344CB8AC3E}">
        <p14:creationId xmlns:p14="http://schemas.microsoft.com/office/powerpoint/2010/main" val="2352835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1"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150"/>
                                        <p:tgtEl>
                                          <p:spTgt spid="12"/>
                                        </p:tgtEl>
                                        <p:attrNameLst>
                                          <p:attrName>ppt_y</p:attrName>
                                        </p:attrNameLst>
                                      </p:cBhvr>
                                      <p:tavLst>
                                        <p:tav tm="0">
                                          <p:val>
                                            <p:strVal val="#ppt_y-#ppt_h*1.125000"/>
                                          </p:val>
                                        </p:tav>
                                        <p:tav tm="100000">
                                          <p:val>
                                            <p:strVal val="#ppt_y"/>
                                          </p:val>
                                        </p:tav>
                                      </p:tavLst>
                                    </p:anim>
                                    <p:animEffect transition="in" filter="wipe(down)">
                                      <p:cBhvr>
                                        <p:cTn id="13" dur="150"/>
                                        <p:tgtEl>
                                          <p:spTgt spid="12"/>
                                        </p:tgtEl>
                                      </p:cBhvr>
                                    </p:animEffect>
                                  </p:childTnLst>
                                </p:cTn>
                              </p:par>
                              <p:par>
                                <p:cTn id="14" presetID="10"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250"/>
                                        <p:tgtEl>
                                          <p:spTgt spid="13"/>
                                        </p:tgtEl>
                                      </p:cBhvr>
                                    </p:animEffect>
                                  </p:childTnLst>
                                  <p:subTnLst>
                                    <p:audio>
                                      <p:cMediaNode>
                                        <p:cTn display="0" masterRel="sameClick">
                                          <p:stCondLst>
                                            <p:cond evt="begin" delay="0">
                                              <p:tn val="14"/>
                                            </p:cond>
                                          </p:stCondLst>
                                          <p:endCondLst>
                                            <p:cond evt="onStopAudio" delay="0">
                                              <p:tgtEl>
                                                <p:sldTgt/>
                                              </p:tgtEl>
                                            </p:cond>
                                          </p:endCondLst>
                                        </p:cTn>
                                        <p:tgtEl>
                                          <p:sndTgt r:embed="rId3" name="zapsplat_cartoon_character_male_high_pitched_scream_001_22816.wav"/>
                                        </p:tgtEl>
                                      </p:cMediaNode>
                                    </p:audio>
                                  </p:subTnLst>
                                </p:cTn>
                              </p:par>
                              <p:par>
                                <p:cTn id="17" presetID="32" presetClass="emph" presetSubtype="0" repeatCount="indefinite" fill="hold" nodeType="withEffect">
                                  <p:stCondLst>
                                    <p:cond delay="0"/>
                                  </p:stCondLst>
                                  <p:childTnLst>
                                    <p:animRot by="120000">
                                      <p:cBhvr>
                                        <p:cTn id="18" dur="50" fill="hold">
                                          <p:stCondLst>
                                            <p:cond delay="0"/>
                                          </p:stCondLst>
                                        </p:cTn>
                                        <p:tgtEl>
                                          <p:spTgt spid="13"/>
                                        </p:tgtEl>
                                        <p:attrNameLst>
                                          <p:attrName>r</p:attrName>
                                        </p:attrNameLst>
                                      </p:cBhvr>
                                    </p:animRot>
                                    <p:animRot by="-240000">
                                      <p:cBhvr>
                                        <p:cTn id="19" dur="100" fill="hold">
                                          <p:stCondLst>
                                            <p:cond delay="100"/>
                                          </p:stCondLst>
                                        </p:cTn>
                                        <p:tgtEl>
                                          <p:spTgt spid="13"/>
                                        </p:tgtEl>
                                        <p:attrNameLst>
                                          <p:attrName>r</p:attrName>
                                        </p:attrNameLst>
                                      </p:cBhvr>
                                    </p:animRot>
                                    <p:animRot by="240000">
                                      <p:cBhvr>
                                        <p:cTn id="20" dur="100" fill="hold">
                                          <p:stCondLst>
                                            <p:cond delay="200"/>
                                          </p:stCondLst>
                                        </p:cTn>
                                        <p:tgtEl>
                                          <p:spTgt spid="13"/>
                                        </p:tgtEl>
                                        <p:attrNameLst>
                                          <p:attrName>r</p:attrName>
                                        </p:attrNameLst>
                                      </p:cBhvr>
                                    </p:animRot>
                                    <p:animRot by="-240000">
                                      <p:cBhvr>
                                        <p:cTn id="21" dur="100" fill="hold">
                                          <p:stCondLst>
                                            <p:cond delay="300"/>
                                          </p:stCondLst>
                                        </p:cTn>
                                        <p:tgtEl>
                                          <p:spTgt spid="13"/>
                                        </p:tgtEl>
                                        <p:attrNameLst>
                                          <p:attrName>r</p:attrName>
                                        </p:attrNameLst>
                                      </p:cBhvr>
                                    </p:animRot>
                                    <p:animRot by="120000">
                                      <p:cBhvr>
                                        <p:cTn id="22" dur="100" fill="hold">
                                          <p:stCondLst>
                                            <p:cond delay="400"/>
                                          </p:stCondLst>
                                        </p:cTn>
                                        <p:tgtEl>
                                          <p:spTgt spid="13"/>
                                        </p:tgtEl>
                                        <p:attrNameLst>
                                          <p:attrName>r</p:attrName>
                                        </p:attrNameLst>
                                      </p:cBhvr>
                                    </p:animRot>
                                  </p:childTnLst>
                                </p:cTn>
                              </p:par>
                              <p:par>
                                <p:cTn id="23" presetID="10" presetClass="exit" presetSubtype="0" fill="hold" nodeType="withEffect">
                                  <p:stCondLst>
                                    <p:cond delay="0"/>
                                  </p:stCondLst>
                                  <p:childTnLst>
                                    <p:animEffect transition="out" filter="fade">
                                      <p:cBhvr>
                                        <p:cTn id="24" dur="250"/>
                                        <p:tgtEl>
                                          <p:spTgt spid="10"/>
                                        </p:tgtEl>
                                      </p:cBhvr>
                                    </p:animEffect>
                                    <p:set>
                                      <p:cBhvr>
                                        <p:cTn id="25" dur="1" fill="hold">
                                          <p:stCondLst>
                                            <p:cond delay="24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Hills"/>
          <p:cNvPicPr>
            <a:picLocks noChangeAspect="1"/>
          </p:cNvPicPr>
          <p:nvPr/>
        </p:nvPicPr>
        <p:blipFill rotWithShape="1">
          <a:blip r:embed="rId4"/>
          <a:srcRect l="1940" r="1940" b="70674"/>
          <a:stretch/>
        </p:blipFill>
        <p:spPr>
          <a:xfrm>
            <a:off x="-21770" y="3754242"/>
            <a:ext cx="12235542" cy="3103758"/>
          </a:xfrm>
          <a:prstGeom prst="rect">
            <a:avLst/>
          </a:prstGeom>
        </p:spPr>
      </p:pic>
      <p:sp>
        <p:nvSpPr>
          <p:cNvPr id="3" name="Textbox"/>
          <p:cNvSpPr txBox="1"/>
          <p:nvPr/>
        </p:nvSpPr>
        <p:spPr>
          <a:xfrm>
            <a:off x="1361337" y="753761"/>
            <a:ext cx="6404318" cy="2456057"/>
          </a:xfrm>
          <a:prstGeom prst="rect">
            <a:avLst/>
          </a:prstGeom>
          <a:noFill/>
        </p:spPr>
        <p:txBody>
          <a:bodyPr wrap="none" rtlCol="0">
            <a:spAutoFit/>
          </a:bodyPr>
          <a:lstStyle/>
          <a:p>
            <a:pPr algn="ctr">
              <a:lnSpc>
                <a:spcPct val="80000"/>
              </a:lnSpc>
            </a:pPr>
            <a:r>
              <a:rPr lang="en-US" sz="9600" b="1" dirty="0">
                <a:ln w="38100">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urse Casual" panose="020B0606020101010101" pitchFamily="34" charset="0"/>
              </a:rPr>
              <a:t>Don’t worry, </a:t>
            </a:r>
          </a:p>
          <a:p>
            <a:pPr algn="ctr">
              <a:lnSpc>
                <a:spcPct val="80000"/>
              </a:lnSpc>
            </a:pPr>
            <a:r>
              <a:rPr lang="en-US" sz="9600" b="1" dirty="0">
                <a:ln w="38100">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urse Casual" panose="020B0606020101010101" pitchFamily="34" charset="0"/>
              </a:rPr>
              <a:t>Billy is </a:t>
            </a:r>
            <a:r>
              <a:rPr lang="en-US" sz="9600" b="1" dirty="0">
                <a:ln w="38100">
                  <a:solidFill>
                    <a:schemeClr val="bg1"/>
                  </a:solidFill>
                  <a:prstDash val="solid"/>
                </a:ln>
                <a:solidFill>
                  <a:schemeClr val="accent2"/>
                </a:solidFill>
                <a:effectLst>
                  <a:outerShdw blurRad="12700" dist="38100" dir="2700000" algn="tl" rotWithShape="0">
                    <a:schemeClr val="accent2">
                      <a:lumMod val="60000"/>
                      <a:lumOff val="40000"/>
                    </a:schemeClr>
                  </a:outerShdw>
                </a:effectLst>
                <a:latin typeface="Curse Casual" panose="020B0606020101010101" pitchFamily="34" charset="0"/>
              </a:rPr>
              <a:t>okay</a:t>
            </a:r>
            <a:r>
              <a:rPr lang="en-US" sz="9600" b="1" dirty="0">
                <a:ln w="38100">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urse Casual" panose="020B0606020101010101" pitchFamily="34" charset="0"/>
              </a:rPr>
              <a:t>…</a:t>
            </a:r>
          </a:p>
        </p:txBody>
      </p:sp>
      <p:pic>
        <p:nvPicPr>
          <p:cNvPr id="6" name="Happy Billy"/>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42178" y="443918"/>
            <a:ext cx="2644271" cy="6094840"/>
          </a:xfrm>
          <a:prstGeom prst="rect">
            <a:avLst/>
          </a:prstGeom>
        </p:spPr>
      </p:pic>
    </p:spTree>
    <p:extLst>
      <p:ext uri="{BB962C8B-B14F-4D97-AF65-F5344CB8AC3E}">
        <p14:creationId xmlns:p14="http://schemas.microsoft.com/office/powerpoint/2010/main" val="29417883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7" name="Hills"/>
          <p:cNvPicPr>
            <a:picLocks noChangeAspect="1"/>
          </p:cNvPicPr>
          <p:nvPr/>
        </p:nvPicPr>
        <p:blipFill rotWithShape="1">
          <a:blip r:embed="rId4"/>
          <a:srcRect l="1940" r="1940" b="70674"/>
          <a:stretch/>
        </p:blipFill>
        <p:spPr>
          <a:xfrm>
            <a:off x="-21770" y="3754242"/>
            <a:ext cx="12235542" cy="3103758"/>
          </a:xfrm>
          <a:prstGeom prst="rect">
            <a:avLst/>
          </a:prstGeom>
        </p:spPr>
      </p:pic>
      <p:sp>
        <p:nvSpPr>
          <p:cNvPr id="3" name="Textbox"/>
          <p:cNvSpPr txBox="1"/>
          <p:nvPr/>
        </p:nvSpPr>
        <p:spPr>
          <a:xfrm>
            <a:off x="401258" y="762447"/>
            <a:ext cx="8214108" cy="2456057"/>
          </a:xfrm>
          <a:prstGeom prst="rect">
            <a:avLst/>
          </a:prstGeom>
          <a:noFill/>
        </p:spPr>
        <p:txBody>
          <a:bodyPr wrap="none" rtlCol="0">
            <a:spAutoFit/>
          </a:bodyPr>
          <a:lstStyle/>
          <a:p>
            <a:pPr algn="ctr">
              <a:lnSpc>
                <a:spcPct val="80000"/>
              </a:lnSpc>
            </a:pPr>
            <a:r>
              <a:rPr lang="en-US" sz="9600" b="1" dirty="0">
                <a:ln w="38100">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urse Casual" panose="020B0606020101010101" pitchFamily="34" charset="0"/>
              </a:rPr>
              <a:t>…but, don’t have</a:t>
            </a:r>
          </a:p>
          <a:p>
            <a:pPr algn="ctr">
              <a:lnSpc>
                <a:spcPct val="80000"/>
              </a:lnSpc>
            </a:pPr>
            <a:r>
              <a:rPr lang="en-US" sz="9600" b="1" dirty="0">
                <a:ln w="38100">
                  <a:solidFill>
                    <a:schemeClr val="bg1"/>
                  </a:solidFill>
                  <a:prstDash val="solid"/>
                </a:ln>
                <a:solidFill>
                  <a:schemeClr val="accent6"/>
                </a:solidFill>
                <a:effectLst>
                  <a:outerShdw blurRad="12700" dist="38100" dir="2700000" algn="tl" rotWithShape="0">
                    <a:schemeClr val="accent6">
                      <a:lumMod val="60000"/>
                      <a:lumOff val="40000"/>
                    </a:schemeClr>
                  </a:outerShdw>
                </a:effectLst>
                <a:latin typeface="Curse Casual" panose="020B0606020101010101" pitchFamily="34" charset="0"/>
              </a:rPr>
              <a:t>bad luck </a:t>
            </a:r>
            <a:r>
              <a:rPr lang="en-US" sz="9600" b="1" dirty="0">
                <a:ln w="38100">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urse Casual" panose="020B0606020101010101" pitchFamily="34" charset="0"/>
              </a:rPr>
              <a:t>like Billy.</a:t>
            </a:r>
          </a:p>
        </p:txBody>
      </p:sp>
      <p:pic>
        <p:nvPicPr>
          <p:cNvPr id="6" name="Happy Billy"/>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647082" y="443919"/>
            <a:ext cx="2644271" cy="6094839"/>
          </a:xfrm>
          <a:prstGeom prst="rect">
            <a:avLst/>
          </a:prstGeom>
        </p:spPr>
      </p:pic>
      <p:pic>
        <p:nvPicPr>
          <p:cNvPr id="5" name="Worried Billy"/>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408282" y="443918"/>
            <a:ext cx="1974474" cy="6094841"/>
          </a:xfrm>
          <a:prstGeom prst="rect">
            <a:avLst/>
          </a:prstGeom>
        </p:spPr>
      </p:pic>
    </p:spTree>
    <p:extLst>
      <p:ext uri="{BB962C8B-B14F-4D97-AF65-F5344CB8AC3E}">
        <p14:creationId xmlns:p14="http://schemas.microsoft.com/office/powerpoint/2010/main" val="1436322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10" presetClass="exit" presetSubtype="0" fill="hold" nodeType="afterEffect">
                                  <p:stCondLst>
                                    <p:cond delay="0"/>
                                  </p:stCondLst>
                                  <p:childTnLst>
                                    <p:animEffect transition="out" filter="fade">
                                      <p:cBhvr>
                                        <p:cTn id="10" dur="500"/>
                                        <p:tgtEl>
                                          <p:spTgt spid="6"/>
                                        </p:tgtEl>
                                      </p:cBhvr>
                                    </p:animEffect>
                                    <p:set>
                                      <p:cBhvr>
                                        <p:cTn id="11" dur="1" fill="hold">
                                          <p:stCondLst>
                                            <p:cond delay="499"/>
                                          </p:stCondLst>
                                        </p:cTn>
                                        <p:tgtEl>
                                          <p:spTgt spid="6"/>
                                        </p:tgtEl>
                                        <p:attrNameLst>
                                          <p:attrName>style.visibility</p:attrName>
                                        </p:attrNameLst>
                                      </p:cBhvr>
                                      <p:to>
                                        <p:strVal val="hidden"/>
                                      </p:to>
                                    </p:set>
                                  </p:childTnLst>
                                </p:cTn>
                              </p:par>
                              <p:par>
                                <p:cTn id="12" presetID="10" presetClass="entr" presetSubtype="0" fill="hold"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5" name="Textbox"/>
          <p:cNvSpPr/>
          <p:nvPr/>
        </p:nvSpPr>
        <p:spPr>
          <a:xfrm>
            <a:off x="314467" y="786063"/>
            <a:ext cx="11563066" cy="5772002"/>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85800" indent="-685800">
              <a:lnSpc>
                <a:spcPct val="90000"/>
              </a:lnSpc>
              <a:buSzPct val="80000"/>
              <a:buFont typeface="Wingdings" panose="05000000000000000000" pitchFamily="2" charset="2"/>
              <a:buChar char="§"/>
            </a:pPr>
            <a:endParaRPr lang="en-US" sz="4800" dirty="0">
              <a:solidFill>
                <a:schemeClr val="tx1">
                  <a:lumMod val="75000"/>
                  <a:lumOff val="25000"/>
                </a:schemeClr>
              </a:solidFill>
              <a:latin typeface="Curse Casual" panose="020B0606020101010101" pitchFamily="34" charset="0"/>
            </a:endParaRPr>
          </a:p>
        </p:txBody>
      </p:sp>
      <p:sp>
        <p:nvSpPr>
          <p:cNvPr id="7" name="Title"/>
          <p:cNvSpPr txBox="1"/>
          <p:nvPr/>
        </p:nvSpPr>
        <p:spPr>
          <a:xfrm>
            <a:off x="3466915" y="148965"/>
            <a:ext cx="5258171" cy="1274195"/>
          </a:xfrm>
          <a:prstGeom prst="rect">
            <a:avLst/>
          </a:prstGeom>
          <a:noFill/>
        </p:spPr>
        <p:txBody>
          <a:bodyPr wrap="none" rtlCol="0">
            <a:spAutoFit/>
          </a:bodyPr>
          <a:lstStyle/>
          <a:p>
            <a:pPr>
              <a:lnSpc>
                <a:spcPct val="80000"/>
              </a:lnSpc>
            </a:pPr>
            <a:r>
              <a:rPr lang="en-US" sz="9600" b="1" dirty="0">
                <a:ln w="38100">
                  <a:solidFill>
                    <a:schemeClr val="bg1"/>
                  </a:solidFill>
                  <a:prstDash val="solid"/>
                </a:ln>
                <a:solidFill>
                  <a:schemeClr val="accent5"/>
                </a:solidFill>
                <a:effectLst>
                  <a:outerShdw blurRad="12700" dist="38100" dir="2700000" algn="tl" rotWithShape="0">
                    <a:schemeClr val="accent5">
                      <a:lumMod val="60000"/>
                      <a:lumOff val="40000"/>
                    </a:schemeClr>
                  </a:outerShdw>
                </a:effectLst>
                <a:latin typeface="Curse Casual" panose="020B0606020101010101" pitchFamily="34" charset="0"/>
              </a:rPr>
              <a:t>How to Play</a:t>
            </a:r>
          </a:p>
        </p:txBody>
      </p:sp>
      <p:sp>
        <p:nvSpPr>
          <p:cNvPr id="2" name="Instructions"/>
          <p:cNvSpPr/>
          <p:nvPr/>
        </p:nvSpPr>
        <p:spPr>
          <a:xfrm>
            <a:off x="1243263" y="1423160"/>
            <a:ext cx="10186737" cy="4745915"/>
          </a:xfrm>
          <a:prstGeom prst="rect">
            <a:avLst/>
          </a:prstGeom>
        </p:spPr>
        <p:txBody>
          <a:bodyPr wrap="square">
            <a:spAutoFit/>
          </a:bodyPr>
          <a:lstStyle/>
          <a:p>
            <a:pPr marL="685800" lvl="0" indent="-685800">
              <a:lnSpc>
                <a:spcPct val="90000"/>
              </a:lnSpc>
              <a:buSzPct val="80000"/>
              <a:buFont typeface="Wingdings" panose="05000000000000000000" pitchFamily="2" charset="2"/>
              <a:buChar char="§"/>
            </a:pPr>
            <a:r>
              <a:rPr lang="en-US" sz="4800" dirty="0">
                <a:solidFill>
                  <a:srgbClr val="000000">
                    <a:lumMod val="75000"/>
                    <a:lumOff val="25000"/>
                  </a:srgbClr>
                </a:solidFill>
                <a:latin typeface="Curse Casual" panose="020B0606020101010101" pitchFamily="34" charset="0"/>
              </a:rPr>
              <a:t>Everyone stands up.</a:t>
            </a:r>
          </a:p>
          <a:p>
            <a:pPr marL="685800" lvl="0" indent="-685800">
              <a:lnSpc>
                <a:spcPct val="90000"/>
              </a:lnSpc>
              <a:buSzPct val="80000"/>
              <a:buFont typeface="Wingdings" panose="05000000000000000000" pitchFamily="2" charset="2"/>
              <a:buChar char="§"/>
            </a:pPr>
            <a:r>
              <a:rPr lang="en-US" sz="4800" dirty="0">
                <a:solidFill>
                  <a:srgbClr val="000000">
                    <a:lumMod val="75000"/>
                    <a:lumOff val="25000"/>
                  </a:srgbClr>
                </a:solidFill>
                <a:latin typeface="Curse Casual" panose="020B0606020101010101" pitchFamily="34" charset="0"/>
              </a:rPr>
              <a:t>One person reads the word or sentence </a:t>
            </a:r>
            <a:br>
              <a:rPr lang="en-US" sz="4800" dirty="0">
                <a:solidFill>
                  <a:srgbClr val="000000">
                    <a:lumMod val="75000"/>
                    <a:lumOff val="25000"/>
                  </a:srgbClr>
                </a:solidFill>
                <a:latin typeface="Curse Casual" panose="020B0606020101010101" pitchFamily="34" charset="0"/>
              </a:rPr>
            </a:br>
            <a:r>
              <a:rPr lang="en-US" sz="4800" dirty="0">
                <a:solidFill>
                  <a:srgbClr val="000000">
                    <a:lumMod val="75000"/>
                    <a:lumOff val="25000"/>
                  </a:srgbClr>
                </a:solidFill>
                <a:latin typeface="Curse Casual" panose="020B0606020101010101" pitchFamily="34" charset="0"/>
              </a:rPr>
              <a:t>on the screen.</a:t>
            </a:r>
          </a:p>
          <a:p>
            <a:pPr marL="685800" lvl="0" indent="-685800">
              <a:lnSpc>
                <a:spcPct val="90000"/>
              </a:lnSpc>
              <a:buSzPct val="80000"/>
              <a:buFont typeface="Wingdings" panose="05000000000000000000" pitchFamily="2" charset="2"/>
              <a:buChar char="§"/>
            </a:pPr>
            <a:r>
              <a:rPr lang="en-US" sz="4800" dirty="0">
                <a:solidFill>
                  <a:srgbClr val="000000">
                    <a:lumMod val="75000"/>
                    <a:lumOff val="25000"/>
                  </a:srgbClr>
                </a:solidFill>
                <a:latin typeface="Curse Casual" panose="020B0606020101010101" pitchFamily="34" charset="0"/>
              </a:rPr>
              <a:t>Then, the next person goes.</a:t>
            </a:r>
          </a:p>
          <a:p>
            <a:pPr marL="685800" lvl="0" indent="-685800">
              <a:lnSpc>
                <a:spcPct val="90000"/>
              </a:lnSpc>
              <a:buSzPct val="80000"/>
              <a:buFont typeface="Wingdings" panose="05000000000000000000" pitchFamily="2" charset="2"/>
              <a:buChar char="§"/>
            </a:pPr>
            <a:r>
              <a:rPr lang="en-US" sz="4800" dirty="0">
                <a:solidFill>
                  <a:srgbClr val="000000">
                    <a:lumMod val="75000"/>
                    <a:lumOff val="25000"/>
                  </a:srgbClr>
                </a:solidFill>
                <a:latin typeface="Curse Casual" panose="020B0606020101010101" pitchFamily="34" charset="0"/>
              </a:rPr>
              <a:t>If Billy is struck by lightning when</a:t>
            </a:r>
            <a:br>
              <a:rPr lang="en-US" sz="4800" dirty="0">
                <a:solidFill>
                  <a:srgbClr val="000000">
                    <a:lumMod val="75000"/>
                    <a:lumOff val="25000"/>
                  </a:srgbClr>
                </a:solidFill>
                <a:latin typeface="Curse Casual" panose="020B0606020101010101" pitchFamily="34" charset="0"/>
              </a:rPr>
            </a:br>
            <a:r>
              <a:rPr lang="en-US" sz="4800" dirty="0">
                <a:solidFill>
                  <a:srgbClr val="000000">
                    <a:lumMod val="75000"/>
                    <a:lumOff val="25000"/>
                  </a:srgbClr>
                </a:solidFill>
                <a:latin typeface="Curse Casual" panose="020B0606020101010101" pitchFamily="34" charset="0"/>
              </a:rPr>
              <a:t>you’re reading, you’re out (sit down).</a:t>
            </a:r>
          </a:p>
          <a:p>
            <a:pPr marL="685800" lvl="0" indent="-685800">
              <a:lnSpc>
                <a:spcPct val="90000"/>
              </a:lnSpc>
              <a:buSzPct val="80000"/>
              <a:buFont typeface="Wingdings" panose="05000000000000000000" pitchFamily="2" charset="2"/>
              <a:buChar char="§"/>
            </a:pPr>
            <a:r>
              <a:rPr lang="en-US" sz="4800" dirty="0">
                <a:solidFill>
                  <a:srgbClr val="000000">
                    <a:lumMod val="75000"/>
                    <a:lumOff val="25000"/>
                  </a:srgbClr>
                </a:solidFill>
                <a:latin typeface="Curse Casual" panose="020B0606020101010101" pitchFamily="34" charset="0"/>
              </a:rPr>
              <a:t>The last person standing is the winner!</a:t>
            </a:r>
          </a:p>
        </p:txBody>
      </p:sp>
      <p:pic>
        <p:nvPicPr>
          <p:cNvPr id="8" name="Shocked Billy"/>
          <p:cNvPicPr>
            <a:picLocks noChangeAspect="1"/>
          </p:cNvPicPr>
          <p:nvPr/>
        </p:nvPicPr>
        <p:blipFill>
          <a:blip r:embed="rId5"/>
          <a:stretch>
            <a:fillRect/>
          </a:stretch>
        </p:blipFill>
        <p:spPr>
          <a:xfrm>
            <a:off x="11035628" y="5145813"/>
            <a:ext cx="1145882" cy="1660359"/>
          </a:xfrm>
          <a:prstGeom prst="rect">
            <a:avLst/>
          </a:prstGeom>
        </p:spPr>
      </p:pic>
      <p:pic>
        <p:nvPicPr>
          <p:cNvPr id="10" name="Angry Clouds"/>
          <p:cNvPicPr>
            <a:picLocks noChangeAspect="1"/>
          </p:cNvPicPr>
          <p:nvPr/>
        </p:nvPicPr>
        <p:blipFill>
          <a:blip r:embed="rId6"/>
          <a:stretch>
            <a:fillRect/>
          </a:stretch>
        </p:blipFill>
        <p:spPr>
          <a:xfrm>
            <a:off x="146847" y="5965865"/>
            <a:ext cx="1464790" cy="716254"/>
          </a:xfrm>
          <a:prstGeom prst="rect">
            <a:avLst/>
          </a:prstGeom>
        </p:spPr>
      </p:pic>
      <p:pic>
        <p:nvPicPr>
          <p:cNvPr id="9" name="Worried Billy"/>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27311" y="5406189"/>
            <a:ext cx="414941" cy="1280848"/>
          </a:xfrm>
          <a:prstGeom prst="rect">
            <a:avLst/>
          </a:prstGeom>
        </p:spPr>
      </p:pic>
    </p:spTree>
    <p:extLst>
      <p:ext uri="{BB962C8B-B14F-4D97-AF65-F5344CB8AC3E}">
        <p14:creationId xmlns:p14="http://schemas.microsoft.com/office/powerpoint/2010/main" val="500895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2">
                                            <p:txEl>
                                              <p:pRg st="0" end="0"/>
                                            </p:txEl>
                                          </p:spTgt>
                                        </p:tgtEl>
                                        <p:attrNameLst>
                                          <p:attrName>style.visibility</p:attrName>
                                        </p:attrNameLst>
                                      </p:cBhvr>
                                      <p:to>
                                        <p:strVal val="visible"/>
                                      </p:to>
                                    </p:set>
                                    <p:animEffect transition="in" filter="fade">
                                      <p:cBhvr>
                                        <p:cTn id="24" dur="500"/>
                                        <p:tgtEl>
                                          <p:spTgt spid="2">
                                            <p:txEl>
                                              <p:pRg st="0" end="0"/>
                                            </p:txEl>
                                          </p:spTgt>
                                        </p:tgtEl>
                                      </p:cBhvr>
                                    </p:animEffect>
                                  </p:childTnLst>
                                  <p:subTnLst>
                                    <p:animClr clrSpc="rgb" dir="cw">
                                      <p:cBhvr override="childStyle">
                                        <p:cTn dur="1" fill="hold" display="0" masterRel="nextClick" afterEffect="1"/>
                                        <p:tgtEl>
                                          <p:spTgt spid="2">
                                            <p:txEl>
                                              <p:pRg st="0" end="0"/>
                                            </p:txEl>
                                          </p:spTgt>
                                        </p:tgtEl>
                                        <p:attrNameLst>
                                          <p:attrName>ppt_c</p:attrName>
                                        </p:attrNameLst>
                                      </p:cBhvr>
                                      <p:to>
                                        <a:schemeClr val="bg2"/>
                                      </p:to>
                                    </p:animClr>
                                    <p:audio>
                                      <p:cMediaNode>
                                        <p:cTn display="0" masterRel="sameClick">
                                          <p:stCondLst>
                                            <p:cond evt="begin" delay="0">
                                              <p:tn val="22"/>
                                            </p:cond>
                                          </p:stCondLst>
                                          <p:endCondLst>
                                            <p:cond evt="onStopAudio" delay="0">
                                              <p:tgtEl>
                                                <p:sldTgt/>
                                              </p:tgtEl>
                                            </p:cond>
                                          </p:endCondLst>
                                        </p:cTn>
                                        <p:tgtEl>
                                          <p:sndTgt r:embed="rId3" name="zapsplat_cartoon_boing_ascend_jaw_harp_001_24199.wav"/>
                                        </p:tgtEl>
                                      </p:cMediaNode>
                                    </p:audio>
                                  </p:sub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
                                            <p:txEl>
                                              <p:pRg st="1" end="1"/>
                                            </p:txEl>
                                          </p:spTgt>
                                        </p:tgtEl>
                                        <p:attrNameLst>
                                          <p:attrName>style.visibility</p:attrName>
                                        </p:attrNameLst>
                                      </p:cBhvr>
                                      <p:to>
                                        <p:strVal val="visible"/>
                                      </p:to>
                                    </p:set>
                                    <p:animEffect transition="in" filter="fade">
                                      <p:cBhvr>
                                        <p:cTn id="29" dur="500"/>
                                        <p:tgtEl>
                                          <p:spTgt spid="2">
                                            <p:txEl>
                                              <p:pRg st="1" end="1"/>
                                            </p:txEl>
                                          </p:spTgt>
                                        </p:tgtEl>
                                      </p:cBhvr>
                                    </p:animEffect>
                                  </p:childTnLst>
                                  <p:subTnLst>
                                    <p:animClr clrSpc="rgb" dir="cw">
                                      <p:cBhvr override="childStyle">
                                        <p:cTn dur="1" fill="hold" display="0" masterRel="nextClick" afterEffect="1"/>
                                        <p:tgtEl>
                                          <p:spTgt spid="2">
                                            <p:txEl>
                                              <p:pRg st="1" end="1"/>
                                            </p:txEl>
                                          </p:spTgt>
                                        </p:tgtEl>
                                        <p:attrNameLst>
                                          <p:attrName>ppt_c</p:attrName>
                                        </p:attrNameLst>
                                      </p:cBhvr>
                                      <p:to>
                                        <a:schemeClr val="bg2"/>
                                      </p:to>
                                    </p:animClr>
                                    <p:audio>
                                      <p:cMediaNode>
                                        <p:cTn display="0" masterRel="sameClick">
                                          <p:stCondLst>
                                            <p:cond evt="begin" delay="0">
                                              <p:tn val="27"/>
                                            </p:cond>
                                          </p:stCondLst>
                                          <p:endCondLst>
                                            <p:cond evt="onStopAudio" delay="0">
                                              <p:tgtEl>
                                                <p:sldTgt/>
                                              </p:tgtEl>
                                            </p:cond>
                                          </p:endCondLst>
                                        </p:cTn>
                                        <p:tgtEl>
                                          <p:sndTgt r:embed="rId3" name="zapsplat_cartoon_boing_ascend_jaw_harp_001_24199.wav"/>
                                        </p:tgtEl>
                                      </p:cMediaNode>
                                    </p:audio>
                                  </p:sub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
                                            <p:txEl>
                                              <p:pRg st="2" end="2"/>
                                            </p:txEl>
                                          </p:spTgt>
                                        </p:tgtEl>
                                        <p:attrNameLst>
                                          <p:attrName>style.visibility</p:attrName>
                                        </p:attrNameLst>
                                      </p:cBhvr>
                                      <p:to>
                                        <p:strVal val="visible"/>
                                      </p:to>
                                    </p:set>
                                    <p:animEffect transition="in" filter="fade">
                                      <p:cBhvr>
                                        <p:cTn id="34" dur="500"/>
                                        <p:tgtEl>
                                          <p:spTgt spid="2">
                                            <p:txEl>
                                              <p:pRg st="2" end="2"/>
                                            </p:txEl>
                                          </p:spTgt>
                                        </p:tgtEl>
                                      </p:cBhvr>
                                    </p:animEffect>
                                  </p:childTnLst>
                                  <p:subTnLst>
                                    <p:animClr clrSpc="rgb" dir="cw">
                                      <p:cBhvr override="childStyle">
                                        <p:cTn dur="1" fill="hold" display="0" masterRel="nextClick" afterEffect="1"/>
                                        <p:tgtEl>
                                          <p:spTgt spid="2">
                                            <p:txEl>
                                              <p:pRg st="2" end="2"/>
                                            </p:txEl>
                                          </p:spTgt>
                                        </p:tgtEl>
                                        <p:attrNameLst>
                                          <p:attrName>ppt_c</p:attrName>
                                        </p:attrNameLst>
                                      </p:cBhvr>
                                      <p:to>
                                        <a:schemeClr val="bg2"/>
                                      </p:to>
                                    </p:animClr>
                                    <p:audio>
                                      <p:cMediaNode>
                                        <p:cTn display="0" masterRel="sameClick">
                                          <p:stCondLst>
                                            <p:cond evt="begin" delay="0">
                                              <p:tn val="32"/>
                                            </p:cond>
                                          </p:stCondLst>
                                          <p:endCondLst>
                                            <p:cond evt="onStopAudio" delay="0">
                                              <p:tgtEl>
                                                <p:sldTgt/>
                                              </p:tgtEl>
                                            </p:cond>
                                          </p:endCondLst>
                                        </p:cTn>
                                        <p:tgtEl>
                                          <p:sndTgt r:embed="rId3" name="zapsplat_cartoon_boing_ascend_jaw_harp_001_24199.wav"/>
                                        </p:tgtEl>
                                      </p:cMediaNode>
                                    </p:audio>
                                  </p:sub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
                                            <p:txEl>
                                              <p:pRg st="3" end="3"/>
                                            </p:txEl>
                                          </p:spTgt>
                                        </p:tgtEl>
                                        <p:attrNameLst>
                                          <p:attrName>style.visibility</p:attrName>
                                        </p:attrNameLst>
                                      </p:cBhvr>
                                      <p:to>
                                        <p:strVal val="visible"/>
                                      </p:to>
                                    </p:set>
                                    <p:animEffect transition="in" filter="fade">
                                      <p:cBhvr>
                                        <p:cTn id="39" dur="500"/>
                                        <p:tgtEl>
                                          <p:spTgt spid="2">
                                            <p:txEl>
                                              <p:pRg st="3" end="3"/>
                                            </p:txEl>
                                          </p:spTgt>
                                        </p:tgtEl>
                                      </p:cBhvr>
                                    </p:animEffect>
                                  </p:childTnLst>
                                  <p:subTnLst>
                                    <p:animClr clrSpc="rgb" dir="cw">
                                      <p:cBhvr override="childStyle">
                                        <p:cTn dur="1" fill="hold" display="0" masterRel="nextClick" afterEffect="1"/>
                                        <p:tgtEl>
                                          <p:spTgt spid="2">
                                            <p:txEl>
                                              <p:pRg st="3" end="3"/>
                                            </p:txEl>
                                          </p:spTgt>
                                        </p:tgtEl>
                                        <p:attrNameLst>
                                          <p:attrName>ppt_c</p:attrName>
                                        </p:attrNameLst>
                                      </p:cBhvr>
                                      <p:to>
                                        <a:schemeClr val="bg2"/>
                                      </p:to>
                                    </p:animClr>
                                    <p:audio>
                                      <p:cMediaNode>
                                        <p:cTn display="0" masterRel="sameClick">
                                          <p:stCondLst>
                                            <p:cond evt="begin" delay="0">
                                              <p:tn val="37"/>
                                            </p:cond>
                                          </p:stCondLst>
                                          <p:endCondLst>
                                            <p:cond evt="onStopAudio" delay="0">
                                              <p:tgtEl>
                                                <p:sldTgt/>
                                              </p:tgtEl>
                                            </p:cond>
                                          </p:endCondLst>
                                        </p:cTn>
                                        <p:tgtEl>
                                          <p:sndTgt r:embed="rId3" name="zapsplat_cartoon_boing_ascend_jaw_harp_001_24199.wav"/>
                                        </p:tgtEl>
                                      </p:cMediaNode>
                                    </p:audio>
                                  </p:sub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2">
                                            <p:txEl>
                                              <p:pRg st="4" end="4"/>
                                            </p:txEl>
                                          </p:spTgt>
                                        </p:tgtEl>
                                        <p:attrNameLst>
                                          <p:attrName>style.visibility</p:attrName>
                                        </p:attrNameLst>
                                      </p:cBhvr>
                                      <p:to>
                                        <p:strVal val="visible"/>
                                      </p:to>
                                    </p:set>
                                    <p:animEffect transition="in" filter="fade">
                                      <p:cBhvr>
                                        <p:cTn id="44" dur="500"/>
                                        <p:tgtEl>
                                          <p:spTgt spid="2">
                                            <p:txEl>
                                              <p:pRg st="4" end="4"/>
                                            </p:txEl>
                                          </p:spTgt>
                                        </p:tgtEl>
                                      </p:cBhvr>
                                    </p:animEffect>
                                  </p:childTnLst>
                                  <p:subTnLst>
                                    <p:audio>
                                      <p:cMediaNode>
                                        <p:cTn display="0" masterRel="sameClick">
                                          <p:stCondLst>
                                            <p:cond evt="begin" delay="0">
                                              <p:tn val="42"/>
                                            </p:cond>
                                          </p:stCondLst>
                                          <p:endCondLst>
                                            <p:cond evt="onStopAudio" delay="0">
                                              <p:tgtEl>
                                                <p:sldTgt/>
                                              </p:tgtEl>
                                            </p:cond>
                                          </p:endCondLst>
                                        </p:cTn>
                                        <p:tgtEl>
                                          <p:sndTgt r:embed="rId3" name="zapsplat_cartoon_boing_ascend_jaw_harp_001_24199.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2"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6">
            <a:grayscl/>
            <a:extLst>
              <a:ext uri="{BEBA8EAE-BF5A-486C-A8C5-ECC9F3942E4B}">
                <a14:imgProps xmlns:a14="http://schemas.microsoft.com/office/drawing/2010/main">
                  <a14:imgLayer r:embed="rId7">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9"/>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0"/>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1"/>
          <a:stretch>
            <a:fillRect/>
          </a:stretch>
        </p:blipFill>
        <p:spPr>
          <a:xfrm>
            <a:off x="7847896" y="2529465"/>
            <a:ext cx="2987299" cy="4328535"/>
          </a:xfrm>
          <a:prstGeom prst="rect">
            <a:avLst/>
          </a:prstGeom>
        </p:spPr>
      </p:pic>
      <p:pic>
        <p:nvPicPr>
          <p:cNvPr id="9" name="Happy Billy" descr="(Leo) Man Worker is Giving Ok Sign clipart"/>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8707740" y="3379099"/>
            <a:ext cx="1267613" cy="3178967"/>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9010090"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333199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3"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10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4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4"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6">
            <a:lum/>
          </a:blip>
          <a:srcRect/>
          <a:stretch>
            <a:fillRect/>
          </a:stretch>
        </a:blipFill>
        <a:effectLst/>
      </p:bgPr>
    </p:bg>
    <p:spTree>
      <p:nvGrpSpPr>
        <p:cNvPr id="1" name=""/>
        <p:cNvGrpSpPr/>
        <p:nvPr/>
      </p:nvGrpSpPr>
      <p:grpSpPr>
        <a:xfrm>
          <a:off x="0" y="0"/>
          <a:ext cx="0" cy="0"/>
          <a:chOff x="0" y="0"/>
          <a:chExt cx="0" cy="0"/>
        </a:xfrm>
      </p:grpSpPr>
      <p:sp>
        <p:nvSpPr>
          <p:cNvPr id="2" name="Grey Sky"/>
          <p:cNvSpPr/>
          <p:nvPr/>
        </p:nvSpPr>
        <p:spPr>
          <a:xfrm>
            <a:off x="-21770" y="0"/>
            <a:ext cx="1221377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Background Clouds"/>
          <p:cNvPicPr>
            <a:picLocks noChangeAspect="1"/>
          </p:cNvPicPr>
          <p:nvPr/>
        </p:nvPicPr>
        <p:blipFill rotWithShape="1">
          <a:blip r:embed="rId7">
            <a:grayscl/>
            <a:extLst>
              <a:ext uri="{BEBA8EAE-BF5A-486C-A8C5-ECC9F3942E4B}">
                <a14:imgProps xmlns:a14="http://schemas.microsoft.com/office/drawing/2010/main">
                  <a14:imgLayer r:embed="rId8">
                    <a14:imgEffect>
                      <a14:brightnessContrast bright="-40000" contrast="-40000"/>
                    </a14:imgEffect>
                  </a14:imgLayer>
                </a14:imgProps>
              </a:ext>
            </a:extLst>
          </a:blip>
          <a:srcRect l="8211" r="4260" b="8614"/>
          <a:stretch/>
        </p:blipFill>
        <p:spPr>
          <a:xfrm>
            <a:off x="-14068" y="1340859"/>
            <a:ext cx="12209147" cy="5510108"/>
          </a:xfrm>
          <a:prstGeom prst="rect">
            <a:avLst/>
          </a:prstGeom>
        </p:spPr>
      </p:pic>
      <p:sp>
        <p:nvSpPr>
          <p:cNvPr id="11" name="Textbox"/>
          <p:cNvSpPr/>
          <p:nvPr/>
        </p:nvSpPr>
        <p:spPr>
          <a:xfrm>
            <a:off x="7636799" y="1539550"/>
            <a:ext cx="3735505" cy="1265713"/>
          </a:xfrm>
          <a:prstGeom prst="roundRect">
            <a:avLst>
              <a:gd name="adj" fmla="val 10919"/>
            </a:avLst>
          </a:prstGeom>
          <a:solidFill>
            <a:schemeClr val="accent5"/>
          </a:solidFill>
          <a:ln w="381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800" dirty="0">
                <a:solidFill>
                  <a:schemeClr val="bg1"/>
                </a:solidFill>
                <a:latin typeface="Curse Casual" panose="020B0606020101010101" pitchFamily="34" charset="0"/>
              </a:rPr>
              <a:t>Ready?</a:t>
            </a:r>
          </a:p>
        </p:txBody>
      </p:sp>
      <p:pic>
        <p:nvPicPr>
          <p:cNvPr id="49" name="Lightning Strike" descr="Lightning, Thunder, Weather, Storm, Thunderstorm, Bolt"/>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rot="20627105">
            <a:off x="9028853" y="1848793"/>
            <a:ext cx="1796131" cy="2555760"/>
          </a:xfrm>
          <a:prstGeom prst="rect">
            <a:avLst/>
          </a:prstGeom>
          <a:noFill/>
          <a:extLst>
            <a:ext uri="{909E8E84-426E-40DD-AFC4-6F175D3DCCD1}">
              <a14:hiddenFill xmlns:a14="http://schemas.microsoft.com/office/drawing/2010/main">
                <a:solidFill>
                  <a:srgbClr val="FFFFFF"/>
                </a:solidFill>
              </a14:hiddenFill>
            </a:ext>
          </a:extLst>
        </p:spPr>
      </p:pic>
      <p:pic>
        <p:nvPicPr>
          <p:cNvPr id="6" name="Angry Clouds"/>
          <p:cNvPicPr>
            <a:picLocks noChangeAspect="1"/>
          </p:cNvPicPr>
          <p:nvPr/>
        </p:nvPicPr>
        <p:blipFill>
          <a:blip r:embed="rId10"/>
          <a:stretch>
            <a:fillRect/>
          </a:stretch>
        </p:blipFill>
        <p:spPr>
          <a:xfrm>
            <a:off x="7277241" y="259690"/>
            <a:ext cx="4426080" cy="2164268"/>
          </a:xfrm>
          <a:prstGeom prst="rect">
            <a:avLst/>
          </a:prstGeom>
        </p:spPr>
      </p:pic>
      <p:pic>
        <p:nvPicPr>
          <p:cNvPr id="5" name="Hills"/>
          <p:cNvPicPr>
            <a:picLocks noChangeAspect="1"/>
          </p:cNvPicPr>
          <p:nvPr/>
        </p:nvPicPr>
        <p:blipFill rotWithShape="1">
          <a:blip r:embed="rId11"/>
          <a:srcRect l="1940" r="1940" b="70674"/>
          <a:stretch/>
        </p:blipFill>
        <p:spPr>
          <a:xfrm>
            <a:off x="-21770" y="3754242"/>
            <a:ext cx="12235542" cy="3103758"/>
          </a:xfrm>
          <a:prstGeom prst="rect">
            <a:avLst/>
          </a:prstGeom>
        </p:spPr>
      </p:pic>
      <p:pic>
        <p:nvPicPr>
          <p:cNvPr id="7" name="Shocked Billy"/>
          <p:cNvPicPr>
            <a:picLocks noChangeAspect="1"/>
          </p:cNvPicPr>
          <p:nvPr/>
        </p:nvPicPr>
        <p:blipFill>
          <a:blip r:embed="rId12"/>
          <a:stretch>
            <a:fillRect/>
          </a:stretch>
        </p:blipFill>
        <p:spPr>
          <a:xfrm>
            <a:off x="7847896" y="2529465"/>
            <a:ext cx="2987299" cy="4328535"/>
          </a:xfrm>
          <a:prstGeom prst="rect">
            <a:avLst/>
          </a:prstGeom>
        </p:spPr>
      </p:pic>
      <p:pic>
        <p:nvPicPr>
          <p:cNvPr id="9" name="Happy Billy"/>
          <p:cNvPicPr>
            <a:picLocks noChangeAspect="1" noChangeArrowheads="1"/>
          </p:cNvPicPr>
          <p:nvPr/>
        </p:nvPicPr>
        <p:blipFill>
          <a:blip r:embed="rId13" cstate="print">
            <a:extLst>
              <a:ext uri="{28A0092B-C50C-407E-A947-70E740481C1C}">
                <a14:useLocalDpi xmlns:a14="http://schemas.microsoft.com/office/drawing/2010/main" val="0"/>
              </a:ext>
            </a:extLst>
          </a:blip>
          <a:stretch>
            <a:fillRect/>
          </a:stretch>
        </p:blipFill>
        <p:spPr bwMode="auto">
          <a:xfrm>
            <a:off x="8545037" y="3372938"/>
            <a:ext cx="1381881" cy="3185128"/>
          </a:xfrm>
          <a:prstGeom prst="rect">
            <a:avLst/>
          </a:prstGeom>
          <a:noFill/>
          <a:extLst>
            <a:ext uri="{909E8E84-426E-40DD-AFC4-6F175D3DCCD1}">
              <a14:hiddenFill xmlns:a14="http://schemas.microsoft.com/office/drawing/2010/main">
                <a:solidFill>
                  <a:srgbClr val="FFFFFF"/>
                </a:solidFill>
              </a14:hiddenFill>
            </a:ext>
          </a:extLst>
        </p:spPr>
      </p:pic>
      <p:sp>
        <p:nvSpPr>
          <p:cNvPr id="38" name="Textbox"/>
          <p:cNvSpPr/>
          <p:nvPr/>
        </p:nvSpPr>
        <p:spPr>
          <a:xfrm>
            <a:off x="308092" y="299935"/>
            <a:ext cx="6509011" cy="6258130"/>
          </a:xfrm>
          <a:prstGeom prst="roundRect">
            <a:avLst>
              <a:gd name="adj" fmla="val 10919"/>
            </a:avLst>
          </a:prstGeom>
          <a:solidFill>
            <a:schemeClr val="bg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90000"/>
              </a:lnSpc>
            </a:pPr>
            <a:r>
              <a:rPr lang="en-US" sz="8000" dirty="0">
                <a:solidFill>
                  <a:schemeClr val="tx1">
                    <a:lumMod val="75000"/>
                    <a:lumOff val="25000"/>
                  </a:schemeClr>
                </a:solidFill>
                <a:latin typeface="Curse Casual" panose="020B0606020101010101" pitchFamily="34" charset="0"/>
              </a:rPr>
              <a:t>word or sentence goes here</a:t>
            </a:r>
          </a:p>
        </p:txBody>
      </p:sp>
      <p:pic>
        <p:nvPicPr>
          <p:cNvPr id="24" name="Worried Billy" descr="(Leo) Man Worker Is Being Shy clipart"/>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8939993" y="3379098"/>
            <a:ext cx="1029191" cy="3178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4834011"/>
      </p:ext>
    </p:extLst>
  </p:cSld>
  <p:clrMapOvr>
    <a:masterClrMapping/>
  </p:clrMapOvr>
  <p:transition spd="slow">
    <p:wipe/>
    <p:sndAc>
      <p:stSnd>
        <p:snd r:embed="rId3" name="zapsplat_cartoon_boing_ascend_jaw_harp_001_24199.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40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4000"/>
                                        <p:tgtEl>
                                          <p:spTgt spid="10"/>
                                        </p:tgtEl>
                                      </p:cBhvr>
                                    </p:animEffect>
                                  </p:childTnLst>
                                  <p:subTnLst>
                                    <p:audio>
                                      <p:cMediaNode>
                                        <p:cTn display="0" masterRel="sameClick">
                                          <p:stCondLst>
                                            <p:cond evt="begin" delay="0">
                                              <p:tn val="8"/>
                                            </p:cond>
                                          </p:stCondLst>
                                          <p:endCondLst>
                                            <p:cond evt="onStopAudio" delay="0">
                                              <p:tgtEl>
                                                <p:sldTgt/>
                                              </p:tgtEl>
                                            </p:cond>
                                          </p:endCondLst>
                                        </p:cTn>
                                        <p:tgtEl>
                                          <p:sndTgt r:embed="rId4" name="zapsplat_cartoon_villain_horns_musical_12667.wav"/>
                                        </p:tgtEl>
                                      </p:cMediaNode>
                                    </p:audio>
                                  </p:subTnLst>
                                </p:cTn>
                              </p:par>
                              <p:par>
                                <p:cTn id="11" presetID="2" presetClass="entr" presetSubtype="2" fill="hold" nodeType="with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4000" fill="hold"/>
                                        <p:tgtEl>
                                          <p:spTgt spid="6"/>
                                        </p:tgtEl>
                                        <p:attrNameLst>
                                          <p:attrName>ppt_x</p:attrName>
                                        </p:attrNameLst>
                                      </p:cBhvr>
                                      <p:tavLst>
                                        <p:tav tm="0">
                                          <p:val>
                                            <p:strVal val="1+#ppt_w/2"/>
                                          </p:val>
                                        </p:tav>
                                        <p:tav tm="100000">
                                          <p:val>
                                            <p:strVal val="#ppt_x"/>
                                          </p:val>
                                        </p:tav>
                                      </p:tavLst>
                                    </p:anim>
                                    <p:anim calcmode="lin" valueType="num">
                                      <p:cBhvr additive="base">
                                        <p:cTn id="14" dur="4000" fill="hold"/>
                                        <p:tgtEl>
                                          <p:spTgt spid="6"/>
                                        </p:tgtEl>
                                        <p:attrNameLst>
                                          <p:attrName>ppt_y</p:attrName>
                                        </p:attrNameLst>
                                      </p:cBhvr>
                                      <p:tavLst>
                                        <p:tav tm="0">
                                          <p:val>
                                            <p:strVal val="#ppt_y"/>
                                          </p:val>
                                        </p:tav>
                                        <p:tav tm="100000">
                                          <p:val>
                                            <p:strVal val="#ppt_y"/>
                                          </p:val>
                                        </p:tav>
                                      </p:tavLst>
                                    </p:anim>
                                  </p:childTnLst>
                                </p:cTn>
                              </p:par>
                              <p:par>
                                <p:cTn id="15" presetID="10" presetClass="exit" presetSubtype="0" fill="hold" grpId="0" nodeType="withEffect">
                                  <p:stCondLst>
                                    <p:cond delay="0"/>
                                  </p:stCondLst>
                                  <p:childTnLst>
                                    <p:animEffect transition="out" filter="fade">
                                      <p:cBhvr>
                                        <p:cTn id="16" dur="250"/>
                                        <p:tgtEl>
                                          <p:spTgt spid="11"/>
                                        </p:tgtEl>
                                      </p:cBhvr>
                                    </p:animEffect>
                                    <p:set>
                                      <p:cBhvr>
                                        <p:cTn id="17" dur="1" fill="hold">
                                          <p:stCondLst>
                                            <p:cond delay="249"/>
                                          </p:stCondLst>
                                        </p:cTn>
                                        <p:tgtEl>
                                          <p:spTgt spid="11"/>
                                        </p:tgtEl>
                                        <p:attrNameLst>
                                          <p:attrName>style.visibility</p:attrName>
                                        </p:attrNameLst>
                                      </p:cBhvr>
                                      <p:to>
                                        <p:strVal val="hidden"/>
                                      </p:to>
                                    </p:set>
                                  </p:childTnLst>
                                </p:cTn>
                              </p:par>
                              <p:par>
                                <p:cTn id="18" presetID="10" presetClass="exit" presetSubtype="0" fill="hold" nodeType="withEffect">
                                  <p:stCondLst>
                                    <p:cond delay="2000"/>
                                  </p:stCondLst>
                                  <p:childTnLst>
                                    <p:animEffect transition="out" filter="fade">
                                      <p:cBhvr>
                                        <p:cTn id="19" dur="250"/>
                                        <p:tgtEl>
                                          <p:spTgt spid="9"/>
                                        </p:tgtEl>
                                      </p:cBhvr>
                                    </p:animEffect>
                                    <p:set>
                                      <p:cBhvr>
                                        <p:cTn id="20" dur="1" fill="hold">
                                          <p:stCondLst>
                                            <p:cond delay="249"/>
                                          </p:stCondLst>
                                        </p:cTn>
                                        <p:tgtEl>
                                          <p:spTgt spid="9"/>
                                        </p:tgtEl>
                                        <p:attrNameLst>
                                          <p:attrName>style.visibility</p:attrName>
                                        </p:attrNameLst>
                                      </p:cBhvr>
                                      <p:to>
                                        <p:strVal val="hidden"/>
                                      </p:to>
                                    </p:set>
                                  </p:childTnLst>
                                </p:cTn>
                              </p:par>
                              <p:par>
                                <p:cTn id="21" presetID="10" presetClass="entr" presetSubtype="0" fill="hold" nodeType="withEffect">
                                  <p:stCondLst>
                                    <p:cond delay="200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250"/>
                                        <p:tgtEl>
                                          <p:spTgt spid="24"/>
                                        </p:tgtEl>
                                      </p:cBhvr>
                                    </p:animEffect>
                                  </p:childTnLst>
                                </p:cTn>
                              </p:par>
                            </p:childTnLst>
                          </p:cTn>
                        </p:par>
                        <p:par>
                          <p:cTn id="24" fill="hold">
                            <p:stCondLst>
                              <p:cond delay="4000"/>
                            </p:stCondLst>
                            <p:childTnLst>
                              <p:par>
                                <p:cTn id="25" presetID="12" presetClass="entr" presetSubtype="1" fill="hold" nodeType="afterEffect">
                                  <p:stCondLst>
                                    <p:cond delay="7000"/>
                                  </p:stCondLst>
                                  <p:childTnLst>
                                    <p:set>
                                      <p:cBhvr>
                                        <p:cTn id="26" dur="1" fill="hold">
                                          <p:stCondLst>
                                            <p:cond delay="0"/>
                                          </p:stCondLst>
                                        </p:cTn>
                                        <p:tgtEl>
                                          <p:spTgt spid="49"/>
                                        </p:tgtEl>
                                        <p:attrNameLst>
                                          <p:attrName>style.visibility</p:attrName>
                                        </p:attrNameLst>
                                      </p:cBhvr>
                                      <p:to>
                                        <p:strVal val="visible"/>
                                      </p:to>
                                    </p:set>
                                    <p:anim calcmode="lin" valueType="num">
                                      <p:cBhvr additive="base">
                                        <p:cTn id="27" dur="150"/>
                                        <p:tgtEl>
                                          <p:spTgt spid="49"/>
                                        </p:tgtEl>
                                        <p:attrNameLst>
                                          <p:attrName>ppt_y</p:attrName>
                                        </p:attrNameLst>
                                      </p:cBhvr>
                                      <p:tavLst>
                                        <p:tav tm="0">
                                          <p:val>
                                            <p:strVal val="#ppt_y-#ppt_h*1.125000"/>
                                          </p:val>
                                        </p:tav>
                                        <p:tav tm="100000">
                                          <p:val>
                                            <p:strVal val="#ppt_y"/>
                                          </p:val>
                                        </p:tav>
                                      </p:tavLst>
                                    </p:anim>
                                    <p:animEffect transition="in" filter="wipe(down)">
                                      <p:cBhvr>
                                        <p:cTn id="28" dur="150"/>
                                        <p:tgtEl>
                                          <p:spTgt spid="49"/>
                                        </p:tgtEl>
                                      </p:cBhvr>
                                    </p:animEffect>
                                  </p:childTnLst>
                                </p:cTn>
                              </p:par>
                            </p:childTnLst>
                          </p:cTn>
                        </p:par>
                        <p:par>
                          <p:cTn id="29" fill="hold">
                            <p:stCondLst>
                              <p:cond delay="11150"/>
                            </p:stCondLst>
                            <p:childTnLst>
                              <p:par>
                                <p:cTn id="30" presetID="10" presetClass="exit" presetSubtype="0" fill="hold" nodeType="afterEffect">
                                  <p:stCondLst>
                                    <p:cond delay="0"/>
                                  </p:stCondLst>
                                  <p:childTnLst>
                                    <p:animEffect transition="out" filter="fade">
                                      <p:cBhvr>
                                        <p:cTn id="31" dur="250"/>
                                        <p:tgtEl>
                                          <p:spTgt spid="24"/>
                                        </p:tgtEl>
                                      </p:cBhvr>
                                    </p:animEffect>
                                    <p:set>
                                      <p:cBhvr>
                                        <p:cTn id="32" dur="1" fill="hold">
                                          <p:stCondLst>
                                            <p:cond delay="249"/>
                                          </p:stCondLst>
                                        </p:cTn>
                                        <p:tgtEl>
                                          <p:spTgt spid="24"/>
                                        </p:tgtEl>
                                        <p:attrNameLst>
                                          <p:attrName>style.visibility</p:attrName>
                                        </p:attrNameLst>
                                      </p:cBhvr>
                                      <p:to>
                                        <p:strVal val="hidden"/>
                                      </p:to>
                                    </p:set>
                                  </p:childTnLst>
                                </p:cTn>
                              </p:par>
                              <p:par>
                                <p:cTn id="33" presetID="10" presetClass="entr" presetSubtype="0"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250"/>
                                        <p:tgtEl>
                                          <p:spTgt spid="7"/>
                                        </p:tgtEl>
                                      </p:cBhvr>
                                    </p:animEffect>
                                  </p:childTnLst>
                                  <p:subTnLst>
                                    <p:audio>
                                      <p:cMediaNode>
                                        <p:cTn display="0" masterRel="sameClick">
                                          <p:stCondLst>
                                            <p:cond evt="begin" delay="0">
                                              <p:tn val="33"/>
                                            </p:cond>
                                          </p:stCondLst>
                                          <p:endCondLst>
                                            <p:cond evt="onStopAudio" delay="0">
                                              <p:tgtEl>
                                                <p:sldTgt/>
                                              </p:tgtEl>
                                            </p:cond>
                                          </p:endCondLst>
                                        </p:cTn>
                                        <p:tgtEl>
                                          <p:sndTgt r:embed="rId5" name="zapsplat_cartoon_character_male_high_pitched_scream_001_22816.wav"/>
                                        </p:tgtEl>
                                      </p:cMediaNode>
                                    </p:audio>
                                  </p:subTnLst>
                                </p:cTn>
                              </p:par>
                              <p:par>
                                <p:cTn id="36" presetID="32" presetClass="emph" presetSubtype="0" repeatCount="indefinite" fill="hold" nodeType="withEffect">
                                  <p:stCondLst>
                                    <p:cond delay="0"/>
                                  </p:stCondLst>
                                  <p:childTnLst>
                                    <p:animRot by="120000">
                                      <p:cBhvr>
                                        <p:cTn id="37" dur="50" fill="hold">
                                          <p:stCondLst>
                                            <p:cond delay="0"/>
                                          </p:stCondLst>
                                        </p:cTn>
                                        <p:tgtEl>
                                          <p:spTgt spid="7"/>
                                        </p:tgtEl>
                                        <p:attrNameLst>
                                          <p:attrName>r</p:attrName>
                                        </p:attrNameLst>
                                      </p:cBhvr>
                                    </p:animRot>
                                    <p:animRot by="-240000">
                                      <p:cBhvr>
                                        <p:cTn id="38" dur="100" fill="hold">
                                          <p:stCondLst>
                                            <p:cond delay="100"/>
                                          </p:stCondLst>
                                        </p:cTn>
                                        <p:tgtEl>
                                          <p:spTgt spid="7"/>
                                        </p:tgtEl>
                                        <p:attrNameLst>
                                          <p:attrName>r</p:attrName>
                                        </p:attrNameLst>
                                      </p:cBhvr>
                                    </p:animRot>
                                    <p:animRot by="240000">
                                      <p:cBhvr>
                                        <p:cTn id="39" dur="100" fill="hold">
                                          <p:stCondLst>
                                            <p:cond delay="200"/>
                                          </p:stCondLst>
                                        </p:cTn>
                                        <p:tgtEl>
                                          <p:spTgt spid="7"/>
                                        </p:tgtEl>
                                        <p:attrNameLst>
                                          <p:attrName>r</p:attrName>
                                        </p:attrNameLst>
                                      </p:cBhvr>
                                    </p:animRot>
                                    <p:animRot by="-240000">
                                      <p:cBhvr>
                                        <p:cTn id="40" dur="100" fill="hold">
                                          <p:stCondLst>
                                            <p:cond delay="300"/>
                                          </p:stCondLst>
                                        </p:cTn>
                                        <p:tgtEl>
                                          <p:spTgt spid="7"/>
                                        </p:tgtEl>
                                        <p:attrNameLst>
                                          <p:attrName>r</p:attrName>
                                        </p:attrNameLst>
                                      </p:cBhvr>
                                    </p:animRot>
                                    <p:animRot by="120000">
                                      <p:cBhvr>
                                        <p:cTn id="41" dur="100" fill="hold">
                                          <p:stCondLst>
                                            <p:cond delay="400"/>
                                          </p:stCondLst>
                                        </p:cTn>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theme/theme1.xml><?xml version="1.0" encoding="utf-8"?>
<a:theme xmlns:a="http://schemas.openxmlformats.org/drawingml/2006/main" name="Office 테마">
  <a:themeElements>
    <a:clrScheme name="움직이는 텍스트">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681</TotalTime>
  <Words>8634</Words>
  <Application>Microsoft Macintosh PowerPoint</Application>
  <PresentationFormat>Widescreen</PresentationFormat>
  <Paragraphs>481</Paragraphs>
  <Slides>37</Slides>
  <Notes>37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Wingdings</vt:lpstr>
      <vt:lpstr>Arial</vt:lpstr>
      <vt:lpstr>Calibri Light</vt:lpstr>
      <vt:lpstr>Curse Casual</vt:lpstr>
      <vt:lpstr>Calibri</vt:lpstr>
      <vt:lpstr>Office 테마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user</dc:creator>
  <cp:lastModifiedBy>Tayler White</cp:lastModifiedBy>
  <cp:revision>68</cp:revision>
  <dcterms:created xsi:type="dcterms:W3CDTF">2020-11-17T00:23:45Z</dcterms:created>
  <dcterms:modified xsi:type="dcterms:W3CDTF">2021-02-09T06:58:37Z</dcterms:modified>
</cp:coreProperties>
</file>

<file path=docProps/thumbnail.jpeg>
</file>